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</p:sldMasterIdLst>
  <p:notesMasterIdLst>
    <p:notesMasterId r:id="rId14"/>
  </p:notesMasterIdLst>
  <p:sldIdLst>
    <p:sldId id="256" r:id="rId7"/>
    <p:sldId id="257" r:id="rId8"/>
    <p:sldId id="270" r:id="rId9"/>
    <p:sldId id="269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>
        <p:scale>
          <a:sx n="96" d="100"/>
          <a:sy n="96" d="100"/>
        </p:scale>
        <p:origin x="-91" y="-125"/>
      </p:cViewPr>
      <p:guideLst>
        <p:guide orient="horz" pos="16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ler, Dieter (Nokia - DE/Stuttgart)" userId="4798c172-08cc-4965-84b4-f8eeda4d7490" providerId="ADAL" clId="{AF236EA7-3C41-4E6D-B5C4-8F3AD155E27E}"/>
    <pc:docChg chg="undo modSld">
      <pc:chgData name="Beller, Dieter (Nokia - DE/Stuttgart)" userId="4798c172-08cc-4965-84b4-f8eeda4d7490" providerId="ADAL" clId="{AF236EA7-3C41-4E6D-B5C4-8F3AD155E27E}" dt="2019-11-20T07:27:06.256" v="74" actId="14100"/>
      <pc:docMkLst>
        <pc:docMk/>
      </pc:docMkLst>
      <pc:sldChg chg="addSp modSp">
        <pc:chgData name="Beller, Dieter (Nokia - DE/Stuttgart)" userId="4798c172-08cc-4965-84b4-f8eeda4d7490" providerId="ADAL" clId="{AF236EA7-3C41-4E6D-B5C4-8F3AD155E27E}" dt="2019-11-20T07:27:06.256" v="74" actId="14100"/>
        <pc:sldMkLst>
          <pc:docMk/>
          <pc:sldMk cId="839381988" sldId="264"/>
        </pc:sldMkLst>
        <pc:spChg chg="mod">
          <ac:chgData name="Beller, Dieter (Nokia - DE/Stuttgart)" userId="4798c172-08cc-4965-84b4-f8eeda4d7490" providerId="ADAL" clId="{AF236EA7-3C41-4E6D-B5C4-8F3AD155E27E}" dt="2019-11-20T07:26:03.142" v="69" actId="14100"/>
          <ac:spMkLst>
            <pc:docMk/>
            <pc:sldMk cId="839381988" sldId="264"/>
            <ac:spMk id="3" creationId="{F6701D3A-0EB7-4038-B89B-D489A31D7068}"/>
          </ac:spMkLst>
        </pc:spChg>
        <pc:spChg chg="add mod">
          <ac:chgData name="Beller, Dieter (Nokia - DE/Stuttgart)" userId="4798c172-08cc-4965-84b4-f8eeda4d7490" providerId="ADAL" clId="{AF236EA7-3C41-4E6D-B5C4-8F3AD155E27E}" dt="2019-11-20T07:25:25.385" v="66" actId="14100"/>
          <ac:spMkLst>
            <pc:docMk/>
            <pc:sldMk cId="839381988" sldId="264"/>
            <ac:spMk id="82" creationId="{09E275D7-BFB4-4B2A-B580-5A93DC57AAF4}"/>
          </ac:spMkLst>
        </pc:spChg>
        <pc:spChg chg="add mod">
          <ac:chgData name="Beller, Dieter (Nokia - DE/Stuttgart)" userId="4798c172-08cc-4965-84b4-f8eeda4d7490" providerId="ADAL" clId="{AF236EA7-3C41-4E6D-B5C4-8F3AD155E27E}" dt="2019-11-20T07:22:15.982" v="42" actId="14100"/>
          <ac:spMkLst>
            <pc:docMk/>
            <pc:sldMk cId="839381988" sldId="264"/>
            <ac:spMk id="83" creationId="{2EFF80B1-9472-446A-8C10-28C3A313B9EE}"/>
          </ac:spMkLst>
        </pc:spChg>
        <pc:spChg chg="add mod">
          <ac:chgData name="Beller, Dieter (Nokia - DE/Stuttgart)" userId="4798c172-08cc-4965-84b4-f8eeda4d7490" providerId="ADAL" clId="{AF236EA7-3C41-4E6D-B5C4-8F3AD155E27E}" dt="2019-11-20T07:27:06.256" v="74" actId="14100"/>
          <ac:spMkLst>
            <pc:docMk/>
            <pc:sldMk cId="839381988" sldId="264"/>
            <ac:spMk id="84" creationId="{75BCE0B0-171B-480B-9EDB-F4D9F7945895}"/>
          </ac:spMkLst>
        </pc:spChg>
        <pc:spChg chg="mod">
          <ac:chgData name="Beller, Dieter (Nokia - DE/Stuttgart)" userId="4798c172-08cc-4965-84b4-f8eeda4d7490" providerId="ADAL" clId="{AF236EA7-3C41-4E6D-B5C4-8F3AD155E27E}" dt="2019-11-20T07:18:30.737" v="7" actId="1076"/>
          <ac:spMkLst>
            <pc:docMk/>
            <pc:sldMk cId="839381988" sldId="264"/>
            <ac:spMk id="222" creationId="{A3DDAA56-AEB9-42B1-ADCD-F72708D0B9DA}"/>
          </ac:spMkLst>
        </pc:spChg>
        <pc:spChg chg="mod">
          <ac:chgData name="Beller, Dieter (Nokia - DE/Stuttgart)" userId="4798c172-08cc-4965-84b4-f8eeda4d7490" providerId="ADAL" clId="{AF236EA7-3C41-4E6D-B5C4-8F3AD155E27E}" dt="2019-11-20T07:18:30.737" v="7" actId="1076"/>
          <ac:spMkLst>
            <pc:docMk/>
            <pc:sldMk cId="839381988" sldId="264"/>
            <ac:spMk id="228" creationId="{ECF743BF-5B8E-4D95-9790-59A3F36DF46A}"/>
          </ac:spMkLst>
        </pc:spChg>
        <pc:cxnChg chg="mod">
          <ac:chgData name="Beller, Dieter (Nokia - DE/Stuttgart)" userId="4798c172-08cc-4965-84b4-f8eeda4d7490" providerId="ADAL" clId="{AF236EA7-3C41-4E6D-B5C4-8F3AD155E27E}" dt="2019-11-20T07:25:06.484" v="65" actId="1076"/>
          <ac:cxnSpMkLst>
            <pc:docMk/>
            <pc:sldMk cId="839381988" sldId="264"/>
            <ac:cxnSpMk id="203" creationId="{162A9E14-A924-4D18-A0FA-C6522B1C6655}"/>
          </ac:cxnSpMkLst>
        </pc:cxnChg>
        <pc:cxnChg chg="mod">
          <ac:chgData name="Beller, Dieter (Nokia - DE/Stuttgart)" userId="4798c172-08cc-4965-84b4-f8eeda4d7490" providerId="ADAL" clId="{AF236EA7-3C41-4E6D-B5C4-8F3AD155E27E}" dt="2019-11-20T07:25:06.484" v="65" actId="1076"/>
          <ac:cxnSpMkLst>
            <pc:docMk/>
            <pc:sldMk cId="839381988" sldId="264"/>
            <ac:cxnSpMk id="204" creationId="{075C62B6-AAF3-4E0B-890B-F8D8F1BC2CAB}"/>
          </ac:cxnSpMkLst>
        </pc:cxnChg>
        <pc:cxnChg chg="mod">
          <ac:chgData name="Beller, Dieter (Nokia - DE/Stuttgart)" userId="4798c172-08cc-4965-84b4-f8eeda4d7490" providerId="ADAL" clId="{AF236EA7-3C41-4E6D-B5C4-8F3AD155E27E}" dt="2019-11-20T07:25:06.484" v="65" actId="1076"/>
          <ac:cxnSpMkLst>
            <pc:docMk/>
            <pc:sldMk cId="839381988" sldId="264"/>
            <ac:cxnSpMk id="205" creationId="{A3249BBD-10B9-4E30-B9C8-A18F55FCECEA}"/>
          </ac:cxnSpMkLst>
        </pc:cxnChg>
        <pc:cxnChg chg="mod">
          <ac:chgData name="Beller, Dieter (Nokia - DE/Stuttgart)" userId="4798c172-08cc-4965-84b4-f8eeda4d7490" providerId="ADAL" clId="{AF236EA7-3C41-4E6D-B5C4-8F3AD155E27E}" dt="2019-11-20T07:25:06.484" v="65" actId="1076"/>
          <ac:cxnSpMkLst>
            <pc:docMk/>
            <pc:sldMk cId="839381988" sldId="264"/>
            <ac:cxnSpMk id="207" creationId="{EBE266A3-574C-44CE-902C-4704F731ED1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1742-25F0-43F6-882D-B8403339F2D1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6C2EC-F3B6-4CF7-8A67-99EC2A32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46F70F-C36D-483B-A71E-3CE7D1294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7BBED8-1641-49D3-AE18-73C243B3C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4D893F-194C-4FF4-B5AB-6C445167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F87-7BA1-4934-894F-828C76552A18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244E4B-E2F8-432A-BF65-4B1D4F60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D57B7B-E4FA-4168-B890-885510F8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1744E-C5CC-433D-BC59-08747CC0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26A685-8D45-4AE8-A436-80CEC3CB9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E04DA6-02C2-4232-AA35-6C632677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2055-2432-4DF3-97D9-9AAC5D502BA1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7D90AE-1FCA-4D19-A901-53A6D429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DF0AA5-D7F4-4DDE-AE62-D39D808E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7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31D45A1-B848-4F0A-A111-0471ADDF5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86741C-A0E2-4271-95E4-9F68AD864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D4C10-76A8-4708-8997-C1FEB99B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AC4B-3F7F-442E-97CB-3FE75166B923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14B1F7-A30B-4632-8901-5AF69137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9D563F-3764-4CAA-9B40-9A10FC22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DBE4D-E613-43DD-A6B2-85D234F1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28EDF5-8775-4D37-8BA6-6B05CD86F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8DD1F9-0CC1-46BD-80EA-032EFE2E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4C34-DC39-41C4-8B6A-5EA7B47F74F1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F48F2B-FBF0-4DD3-BC64-6E8C5B41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04DDCE-377F-490B-9F66-2FCFAE7C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3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BF7EAE-26F7-4F91-BCE2-D07C906B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4D8774-D4D5-43AF-87A1-D8665498F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232657-B26C-473C-88A7-772FA2CD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6E72-0C8D-44B3-AA53-2FB152485C62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DD0D81-1E0A-47CD-92A4-5E1171C6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EF3D07-BB30-4067-94E3-33D2DE36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1B1312-A27D-43A7-9134-1372A391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C64446-AD39-4608-9403-BC5FBE4DE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5FB136-4A35-4C88-9E2B-DC562E5F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D5133C-C0C8-462E-9E8D-367F44F3E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8E82-78A8-432F-A905-64D37DCF7108}" type="datetime1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CA0FC7-850E-4FE6-9D6F-05155ECA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5FE713-1D7D-4705-BF14-3DF62652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5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484AB-3862-4C30-AAB5-B8B8BDC4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B846EF-F83F-4684-B45D-F7A2ECE84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0051F9-60E0-4E64-B66C-DC817F931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4560DFF-87BC-43C4-8119-530EC412C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1FB5A7F-DE6C-4E81-9CBC-8D5EF03BB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6B1FC2D-06AA-4DB6-90EF-3D874477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27C5-5812-4AB4-AA99-BFA1A6532403}" type="datetime1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0860ED0-7AF3-47B5-AFD9-0B219ADE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E1BC4CC-408F-4ECE-B7DD-D7C114774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8F2245-E251-4030-8C6B-27B27481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349A23-CC8C-400E-BF73-1FE15B3F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7CC1-43C0-45B8-AB30-B4F1979189AC}" type="datetime1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270AB06-AE52-4E29-BFE8-EB8CAA06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F4D89-3784-4036-9A00-E28A74AA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777CF1-7199-4CFF-B5A5-7410597E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E5C-818F-46A2-A674-ACF0EF433E2C}" type="datetime1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5B3890-1DEE-4B5F-91FA-904D4ECB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D77738-57AE-490B-AA3B-850D15137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8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BC349-53F3-4740-93C6-6E31DFF9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07B1AB-D28C-44E0-A470-D76859C3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7073F70-471F-4F95-85E6-12BA8F2C2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A230FA-9E80-4190-80C6-10B1DB5F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6B5B-FDE8-4DDB-82A7-BEF41002D93B}" type="datetime1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DDBA77-A567-4E0B-B956-C5E5AA19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E78477-7046-43DB-A2BD-7B40CDA0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EF29A2-7198-4C85-9684-7AB7E5B5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BDA2B8-1988-4398-9533-242CB40CD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FCD29D-523A-464C-964D-498C96C81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C8AB2A-5EA4-41E1-813D-E130F9CD6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7EE6-18E8-48EE-9715-5838292A3776}" type="datetime1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FFE246-9575-4020-8AC5-AA6979EC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CCAMP WG Session @ IETF 106, Singapore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3D70EF-222D-482A-9962-A3E75824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3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3A70B3-5ECB-40A8-A49F-16541EDE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D850A9-87D7-4ED5-8243-D4529ACDF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81B68C-3A53-4D83-98BD-820DCB90D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BCED-13F6-41CB-8B3C-875C16F6C384}" type="datetime1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00814F-F9BA-41A0-9BBB-B2F597BFD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CCAMP WG Session @ IETF 106, Singapore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5CE73-9D13-44B7-94CC-97CBF98F2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archive/id/draft-zheng-ccamp-yang-otn-slicing-00.tx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2B14AC5-E6AF-4C76-9CB3-949ACC0FE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8859"/>
            <a:ext cx="9144000" cy="1645330"/>
          </a:xfrm>
        </p:spPr>
        <p:txBody>
          <a:bodyPr anchor="t" anchorCtr="1">
            <a:normAutofit/>
          </a:bodyPr>
          <a:lstStyle/>
          <a:p>
            <a:pPr>
              <a:spcBef>
                <a:spcPts val="0"/>
              </a:spcBef>
            </a:pPr>
            <a:r>
              <a:rPr lang="en-US" sz="4000" b="1" dirty="0"/>
              <a:t>Framework and Data Model for OTN Network </a:t>
            </a:r>
            <a:r>
              <a:rPr lang="en-US" sz="4000" b="1" dirty="0" smtClean="0"/>
              <a:t>Slicing</a:t>
            </a:r>
            <a:endParaRPr lang="en-US" sz="4000" b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1AE12729-D209-49D9-9E7C-3590C68E9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8078" y="3275937"/>
            <a:ext cx="2715843" cy="1995778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en-US" sz="1900" dirty="0" smtClean="0"/>
              <a:t>Co-authors:</a:t>
            </a:r>
          </a:p>
          <a:p>
            <a:pPr algn="l">
              <a:spcBef>
                <a:spcPts val="300"/>
              </a:spcBef>
            </a:pPr>
            <a:r>
              <a:rPr lang="en-US" sz="1900" dirty="0" err="1" smtClean="0"/>
              <a:t>Haomian</a:t>
            </a:r>
            <a:r>
              <a:rPr lang="en-US" sz="1900" dirty="0" smtClean="0"/>
              <a:t> Zheng (Huawei)</a:t>
            </a:r>
          </a:p>
          <a:p>
            <a:pPr algn="l">
              <a:spcBef>
                <a:spcPts val="300"/>
              </a:spcBef>
            </a:pPr>
            <a:r>
              <a:rPr lang="en-US" sz="1900" dirty="0" err="1" smtClean="0"/>
              <a:t>Italo</a:t>
            </a:r>
            <a:r>
              <a:rPr lang="en-US" sz="1900" dirty="0" smtClean="0"/>
              <a:t> </a:t>
            </a:r>
            <a:r>
              <a:rPr lang="en-US" sz="1900" dirty="0" err="1" smtClean="0"/>
              <a:t>Busi</a:t>
            </a:r>
            <a:r>
              <a:rPr lang="en-US" sz="1900" dirty="0" smtClean="0"/>
              <a:t> (Huawei)</a:t>
            </a:r>
            <a:br>
              <a:rPr lang="en-US" sz="1900" dirty="0" smtClean="0"/>
            </a:br>
            <a:r>
              <a:rPr lang="en-US" sz="1900" dirty="0" err="1" smtClean="0"/>
              <a:t>Aihua</a:t>
            </a:r>
            <a:r>
              <a:rPr lang="en-US" sz="1900" dirty="0" smtClean="0"/>
              <a:t> </a:t>
            </a:r>
            <a:r>
              <a:rPr lang="en-US" sz="1900" dirty="0" err="1" smtClean="0"/>
              <a:t>Guo</a:t>
            </a:r>
            <a:r>
              <a:rPr lang="en-US" sz="1900" dirty="0" smtClean="0"/>
              <a:t> (Futurewei)</a:t>
            </a:r>
          </a:p>
          <a:p>
            <a:pPr algn="l">
              <a:spcBef>
                <a:spcPts val="300"/>
              </a:spcBef>
            </a:pPr>
            <a:endParaRPr lang="en-US" sz="1900" dirty="0"/>
          </a:p>
          <a:p>
            <a:pPr algn="l">
              <a:spcBef>
                <a:spcPts val="300"/>
              </a:spcBef>
            </a:pPr>
            <a:r>
              <a:rPr lang="en-US" sz="1900" dirty="0" smtClean="0"/>
              <a:t>Contributors:</a:t>
            </a:r>
          </a:p>
          <a:p>
            <a:pPr algn="l">
              <a:spcBef>
                <a:spcPts val="300"/>
              </a:spcBef>
            </a:pPr>
            <a:r>
              <a:rPr lang="en-US" sz="1900" dirty="0" smtClean="0"/>
              <a:t>Henry Yu (Huawei)</a:t>
            </a:r>
            <a:endParaRPr lang="en-US" sz="1900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E2F80EB8-8DC8-4CA5-8090-B8E097E5008E}"/>
              </a:ext>
            </a:extLst>
          </p:cNvPr>
          <p:cNvSpPr txBox="1">
            <a:spLocks/>
          </p:cNvSpPr>
          <p:nvPr/>
        </p:nvSpPr>
        <p:spPr>
          <a:xfrm>
            <a:off x="1524000" y="2507870"/>
            <a:ext cx="9144000" cy="60007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200" dirty="0">
                <a:latin typeface="+mn-lt"/>
                <a:hlinkClick r:id="rId2"/>
              </a:rPr>
              <a:t>draft-zheng-ccamp-yang-otn-slicing-00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554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E31FD-1C2F-48A6-AB51-148D4276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OTN Slicing Use Cases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50841F-A6DC-4789-9872-9F341CF41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OTN provides hard </a:t>
            </a:r>
            <a:r>
              <a:rPr lang="en-US" dirty="0"/>
              <a:t>pipes </a:t>
            </a:r>
            <a:r>
              <a:rPr lang="en-US" dirty="0" smtClean="0"/>
              <a:t>with deterministic SLA. </a:t>
            </a:r>
          </a:p>
          <a:p>
            <a:endParaRPr lang="en-US" dirty="0" smtClean="0"/>
          </a:p>
          <a:p>
            <a:r>
              <a:rPr lang="en-US" dirty="0" smtClean="0"/>
              <a:t>OTN slicing is needed to </a:t>
            </a:r>
            <a:r>
              <a:rPr lang="en-US" altLang="zh-CN" dirty="0" smtClean="0"/>
              <a:t>support OTN-specific use cases like: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Leased Line Services with </a:t>
            </a:r>
            <a:r>
              <a:rPr lang="en-US" dirty="0" smtClean="0"/>
              <a:t>OTN</a:t>
            </a:r>
          </a:p>
          <a:p>
            <a:pPr lvl="1"/>
            <a:r>
              <a:rPr lang="en-US" dirty="0"/>
              <a:t>Co-construction and </a:t>
            </a:r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Wholesale </a:t>
            </a:r>
            <a:r>
              <a:rPr lang="en-US" dirty="0"/>
              <a:t>of optical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Vertical </a:t>
            </a:r>
            <a:r>
              <a:rPr lang="en-US" dirty="0"/>
              <a:t>dedicated network with </a:t>
            </a:r>
            <a:r>
              <a:rPr lang="en-US" dirty="0" smtClean="0"/>
              <a:t>OTN</a:t>
            </a:r>
          </a:p>
        </p:txBody>
      </p:sp>
    </p:spTree>
    <p:extLst>
      <p:ext uri="{BB962C8B-B14F-4D97-AF65-F5344CB8AC3E}">
        <p14:creationId xmlns:p14="http://schemas.microsoft.com/office/powerpoint/2010/main" val="321128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E31FD-1C2F-48A6-AB51-148D4276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OTN Slicing Framework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50841F-A6DC-4789-9872-9F341CF41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OTN slice </a:t>
            </a:r>
            <a:r>
              <a:rPr lang="en-US" dirty="0"/>
              <a:t>is </a:t>
            </a:r>
            <a:r>
              <a:rPr lang="en-US" dirty="0" smtClean="0"/>
              <a:t>a collection </a:t>
            </a:r>
            <a:r>
              <a:rPr lang="en-US" dirty="0"/>
              <a:t>of OTN network resources that is used to establish a logically dedicated OTN virtual network over one or more OTN </a:t>
            </a:r>
            <a:r>
              <a:rPr lang="en-US" dirty="0" smtClean="0"/>
              <a:t>networks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Some of the SLOs of an OTN slice are expressed in OTN-specific way. Generic SLOs follow the definition in </a:t>
            </a:r>
          </a:p>
          <a:p>
            <a:pPr lvl="1"/>
            <a:r>
              <a:rPr lang="en-US" dirty="0" smtClean="0"/>
              <a:t>Bandwidth – number / type of ODU/OSU slots</a:t>
            </a:r>
          </a:p>
          <a:p>
            <a:pPr lvl="1"/>
            <a:r>
              <a:rPr lang="en-US" dirty="0" smtClean="0"/>
              <a:t>Resources/labels – OTN tributary slots + tributary ports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Relationship with the IETF network slice YANG </a:t>
            </a:r>
            <a:r>
              <a:rPr lang="en-US" dirty="0"/>
              <a:t>model (draft-</a:t>
            </a:r>
            <a:r>
              <a:rPr lang="en-US" dirty="0" err="1"/>
              <a:t>liu</a:t>
            </a:r>
            <a:r>
              <a:rPr lang="en-US" dirty="0"/>
              <a:t>-teas- </a:t>
            </a:r>
            <a:r>
              <a:rPr lang="en-US" dirty="0" smtClean="0"/>
              <a:t>transport-network-slice-yang-01) is for further investigation</a:t>
            </a:r>
          </a:p>
          <a:p>
            <a:pPr lvl="1"/>
            <a:r>
              <a:rPr lang="en-US" dirty="0" smtClean="0"/>
              <a:t>Possible to augment the model defined by draft-</a:t>
            </a:r>
            <a:r>
              <a:rPr lang="en-US" dirty="0" err="1" smtClean="0"/>
              <a:t>liu</a:t>
            </a:r>
            <a:r>
              <a:rPr lang="en-US" dirty="0" smtClean="0"/>
              <a:t>-teas- transport-network-slice-yang-01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1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7B9E4B-B1E6-4CB0-AD8C-84944674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OTN Slicing Interfaces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xmlns="" id="{BD50841F-A6DC-4789-9872-9F341CF41FC7}"/>
              </a:ext>
            </a:extLst>
          </p:cNvPr>
          <p:cNvSpPr txBox="1">
            <a:spLocks/>
          </p:cNvSpPr>
          <p:nvPr/>
        </p:nvSpPr>
        <p:spPr>
          <a:xfrm>
            <a:off x="6257676" y="1610939"/>
            <a:ext cx="5167685" cy="4351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OTN </a:t>
            </a:r>
            <a:r>
              <a:rPr lang="en-US" dirty="0"/>
              <a:t>slice controller (</a:t>
            </a:r>
            <a:r>
              <a:rPr lang="en-US" dirty="0" smtClean="0"/>
              <a:t>OTN-SC) may be </a:t>
            </a:r>
            <a:r>
              <a:rPr lang="en-US" dirty="0"/>
              <a:t>deployed either outside or within </a:t>
            </a:r>
            <a:r>
              <a:rPr lang="en-US" dirty="0" smtClean="0"/>
              <a:t>an SDN controller</a:t>
            </a:r>
          </a:p>
          <a:p>
            <a:pPr lvl="1"/>
            <a:r>
              <a:rPr lang="en-US" dirty="0" smtClean="0"/>
              <a:t>Translating slice configuration into OTN TE topology or TE tunnel requests at the MPI, or</a:t>
            </a:r>
          </a:p>
          <a:p>
            <a:pPr lvl="1"/>
            <a:r>
              <a:rPr lang="en-US" dirty="0" smtClean="0"/>
              <a:t>Interact with higher- or lower-level slice controller in a recursive </a:t>
            </a:r>
            <a:r>
              <a:rPr lang="en-US" dirty="0" smtClean="0"/>
              <a:t>manner</a:t>
            </a:r>
          </a:p>
          <a:p>
            <a:r>
              <a:rPr lang="en-US" dirty="0" smtClean="0"/>
              <a:t>Interaction between OTN-SC and IETF network slice controller is for further study</a:t>
            </a:r>
          </a:p>
          <a:p>
            <a:pPr lvl="1"/>
            <a:r>
              <a:rPr lang="en-US" dirty="0" smtClean="0"/>
              <a:t>An IETF network slice controller may use an OTN-SC to provision OTN slices to support end-to-end slicing</a:t>
            </a: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87" y="1459864"/>
            <a:ext cx="5341289" cy="436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45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7B9E4B-B1E6-4CB0-AD8C-84944674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OTN Slicing Mode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xmlns="" id="{BD50841F-A6DC-4789-9872-9F341CF41FC7}"/>
              </a:ext>
            </a:extLst>
          </p:cNvPr>
          <p:cNvSpPr txBox="1">
            <a:spLocks/>
          </p:cNvSpPr>
          <p:nvPr/>
        </p:nvSpPr>
        <p:spPr>
          <a:xfrm>
            <a:off x="1447138" y="1610939"/>
            <a:ext cx="9978224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Link-based slicing</a:t>
            </a:r>
          </a:p>
          <a:p>
            <a:pPr lvl="1"/>
            <a:r>
              <a:rPr lang="en-US" dirty="0" smtClean="0"/>
              <a:t>A link is dedicated </a:t>
            </a:r>
            <a:r>
              <a:rPr lang="en-US" dirty="0"/>
              <a:t>to </a:t>
            </a:r>
            <a:r>
              <a:rPr lang="en-US" dirty="0" smtClean="0"/>
              <a:t>a single OTN slice</a:t>
            </a:r>
          </a:p>
          <a:p>
            <a:endParaRPr lang="en-US" dirty="0" smtClean="0"/>
          </a:p>
          <a:p>
            <a:r>
              <a:rPr lang="en-US" dirty="0" smtClean="0"/>
              <a:t>Tributary slot-based slicing</a:t>
            </a:r>
          </a:p>
          <a:p>
            <a:pPr lvl="1"/>
            <a:r>
              <a:rPr lang="en-US" dirty="0" smtClean="0"/>
              <a:t>Multiple OTN slices can share an OTN link but use different time slots</a:t>
            </a:r>
          </a:p>
        </p:txBody>
      </p:sp>
    </p:spTree>
    <p:extLst>
      <p:ext uri="{BB962C8B-B14F-4D97-AF65-F5344CB8AC3E}">
        <p14:creationId xmlns:p14="http://schemas.microsoft.com/office/powerpoint/2010/main" val="367743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5B221-C963-4E1E-9C56-8738C303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E9F46-C3D1-4A97-AE3D-742DCE782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TBD</a:t>
            </a:r>
          </a:p>
          <a:p>
            <a:r>
              <a:rPr lang="en-US" dirty="0" smtClean="0"/>
              <a:t>Considering augmenting draft-</a:t>
            </a:r>
            <a:r>
              <a:rPr lang="en-US" dirty="0" err="1" smtClean="0"/>
              <a:t>liu</a:t>
            </a:r>
            <a:r>
              <a:rPr lang="en-US" dirty="0" smtClean="0"/>
              <a:t>-teas- transport-network-slice-yang-01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4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5B221-C963-4E1E-9C56-8738C303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E9F46-C3D1-4A97-AE3D-742DCE78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25241"/>
          </a:xfrm>
        </p:spPr>
        <p:txBody>
          <a:bodyPr/>
          <a:lstStyle/>
          <a:p>
            <a:r>
              <a:rPr lang="en-US" dirty="0" smtClean="0"/>
              <a:t>YANG model definitions</a:t>
            </a:r>
          </a:p>
          <a:p>
            <a:r>
              <a:rPr lang="en-US" altLang="zh-CN" dirty="0"/>
              <a:t>Comments </a:t>
            </a:r>
            <a:r>
              <a:rPr lang="en-US" dirty="0" smtClean="0"/>
              <a:t>and co-authorship are </a:t>
            </a:r>
            <a:r>
              <a:rPr lang="en-US" altLang="zh-CN" dirty="0" smtClean="0"/>
              <a:t>welcome.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标题 4"/>
          <p:cNvSpPr txBox="1"/>
          <p:nvPr/>
        </p:nvSpPr>
        <p:spPr>
          <a:xfrm>
            <a:off x="1603431" y="406194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045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0" ma:contentTypeDescription="Create a new document." ma:contentTypeScope="" ma:versionID="a0a5748a9dac91f93248b2b077c41dd7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b06f86fc5fa60c034a6b2d88bb81de5b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7A1171-45E3-4E0C-B712-8306AE0B741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8412ECC-D61E-4B23-B7FF-722505864B6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34975F1-7A16-4F7E-84AE-F419563FD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402BC5-1A46-47E2-B58E-ED5697CD9276}">
  <ds:schemaRefs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http://schemas.openxmlformats.org/package/2006/metadata/core-properties"/>
    <ds:schemaRef ds:uri="687e87d0-d0a8-4c48-8f94-14f0c67212c5"/>
    <ds:schemaRef ds:uri="http://schemas.microsoft.com/office/2006/documentManagement/types"/>
    <ds:schemaRef ds:uri="http://schemas.microsoft.com/office/infopath/2007/PartnerControls"/>
    <ds:schemaRef ds:uri="b4d06219-a142-4c5f-be55-53f74cb980c7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FFF5BEF5-BF1F-44F4-AFBC-1295B944FD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278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Framework and Data Model for OTN Network Slicing</vt:lpstr>
      <vt:lpstr>OTN Slicing Use Cases</vt:lpstr>
      <vt:lpstr>OTN Slicing Framework</vt:lpstr>
      <vt:lpstr>OTN Slicing Interfaces</vt:lpstr>
      <vt:lpstr>OTN Slicing Mode</vt:lpstr>
      <vt:lpstr>YANG models</vt:lpstr>
      <vt:lpstr>Next 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Yang Data Model for Optical Impairment-aware Topology</dc:title>
  <dc:creator>Aihua Guo</dc:creator>
  <cp:lastModifiedBy>aihguo1@gmail.com</cp:lastModifiedBy>
  <cp:revision>26</cp:revision>
  <dcterms:created xsi:type="dcterms:W3CDTF">2019-11-16T13:34:03Z</dcterms:created>
  <dcterms:modified xsi:type="dcterms:W3CDTF">2020-11-13T14:47:19Z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</Properties>
</file>