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03E577-4940-4613-90B2-6D630575DEF6}" v="20" dt="2020-09-07T14:22:17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s Ahlberg" userId="562e3392-1a69-4e59-a3df-268f70412ee1" providerId="ADAL" clId="{D4F27356-DC38-4F14-9EEA-6231D048EB5C}"/>
    <pc:docChg chg="custSel modSld">
      <pc:chgData name="Jonas Ahlberg" userId="562e3392-1a69-4e59-a3df-268f70412ee1" providerId="ADAL" clId="{D4F27356-DC38-4F14-9EEA-6231D048EB5C}" dt="2020-09-07T14:22:41.389" v="184" actId="1076"/>
      <pc:docMkLst>
        <pc:docMk/>
      </pc:docMkLst>
      <pc:sldChg chg="addSp delSp modSp">
        <pc:chgData name="Jonas Ahlberg" userId="562e3392-1a69-4e59-a3df-268f70412ee1" providerId="ADAL" clId="{D4F27356-DC38-4F14-9EEA-6231D048EB5C}" dt="2020-09-07T14:21:54.686" v="177"/>
        <pc:sldMkLst>
          <pc:docMk/>
          <pc:sldMk cId="3896674994" sldId="256"/>
        </pc:sldMkLst>
        <pc:spChg chg="add mod ord">
          <ac:chgData name="Jonas Ahlberg" userId="562e3392-1a69-4e59-a3df-268f70412ee1" providerId="ADAL" clId="{D4F27356-DC38-4F14-9EEA-6231D048EB5C}" dt="2020-09-07T14:17:25.514" v="120" actId="14100"/>
          <ac:spMkLst>
            <pc:docMk/>
            <pc:sldMk cId="3896674994" sldId="256"/>
            <ac:spMk id="18" creationId="{19BC3E51-99E8-42F7-BA74-1B36CA262CFB}"/>
          </ac:spMkLst>
        </pc:spChg>
        <pc:spChg chg="add mod">
          <ac:chgData name="Jonas Ahlberg" userId="562e3392-1a69-4e59-a3df-268f70412ee1" providerId="ADAL" clId="{D4F27356-DC38-4F14-9EEA-6231D048EB5C}" dt="2020-09-07T14:18:08.682" v="123" actId="1035"/>
          <ac:spMkLst>
            <pc:docMk/>
            <pc:sldMk cId="3896674994" sldId="256"/>
            <ac:spMk id="19" creationId="{A59BED87-F41B-4CA4-984B-7BDD905105AE}"/>
          </ac:spMkLst>
        </pc:spChg>
        <pc:spChg chg="add mod">
          <ac:chgData name="Jonas Ahlberg" userId="562e3392-1a69-4e59-a3df-268f70412ee1" providerId="ADAL" clId="{D4F27356-DC38-4F14-9EEA-6231D048EB5C}" dt="2020-09-07T14:19:31.248" v="134" actId="1036"/>
          <ac:spMkLst>
            <pc:docMk/>
            <pc:sldMk cId="3896674994" sldId="256"/>
            <ac:spMk id="20" creationId="{5DE3D446-3868-47BA-9D82-A3B8C8E8EDA2}"/>
          </ac:spMkLst>
        </pc:spChg>
        <pc:spChg chg="add mod">
          <ac:chgData name="Jonas Ahlberg" userId="562e3392-1a69-4e59-a3df-268f70412ee1" providerId="ADAL" clId="{D4F27356-DC38-4F14-9EEA-6231D048EB5C}" dt="2020-09-07T14:20:21.832" v="149" actId="1035"/>
          <ac:spMkLst>
            <pc:docMk/>
            <pc:sldMk cId="3896674994" sldId="256"/>
            <ac:spMk id="21" creationId="{AAC0736D-0B2D-4E5F-9056-C53D5BDA01AC}"/>
          </ac:spMkLst>
        </pc:spChg>
        <pc:spChg chg="add mod">
          <ac:chgData name="Jonas Ahlberg" userId="562e3392-1a69-4e59-a3df-268f70412ee1" providerId="ADAL" clId="{D4F27356-DC38-4F14-9EEA-6231D048EB5C}" dt="2020-09-07T14:21:09.981" v="175" actId="1036"/>
          <ac:spMkLst>
            <pc:docMk/>
            <pc:sldMk cId="3896674994" sldId="256"/>
            <ac:spMk id="22" creationId="{42EBD219-425C-41A7-9A46-F9EDD6238319}"/>
          </ac:spMkLst>
        </pc:spChg>
        <pc:spChg chg="add del mod">
          <ac:chgData name="Jonas Ahlberg" userId="562e3392-1a69-4e59-a3df-268f70412ee1" providerId="ADAL" clId="{D4F27356-DC38-4F14-9EEA-6231D048EB5C}" dt="2020-09-07T14:20:49.176" v="151" actId="478"/>
          <ac:spMkLst>
            <pc:docMk/>
            <pc:sldMk cId="3896674994" sldId="256"/>
            <ac:spMk id="23" creationId="{6BCB1A09-8ED1-4A93-AAF8-D1A23C049BC3}"/>
          </ac:spMkLst>
        </pc:spChg>
        <pc:spChg chg="mod">
          <ac:chgData name="Jonas Ahlberg" userId="562e3392-1a69-4e59-a3df-268f70412ee1" providerId="ADAL" clId="{D4F27356-DC38-4F14-9EEA-6231D048EB5C}" dt="2020-09-07T14:09:05.062" v="31" actId="1076"/>
          <ac:spMkLst>
            <pc:docMk/>
            <pc:sldMk cId="3896674994" sldId="256"/>
            <ac:spMk id="139" creationId="{29A46C21-A744-4742-849E-C1494716E346}"/>
          </ac:spMkLst>
        </pc:spChg>
        <pc:spChg chg="mod ord">
          <ac:chgData name="Jonas Ahlberg" userId="562e3392-1a69-4e59-a3df-268f70412ee1" providerId="ADAL" clId="{D4F27356-DC38-4F14-9EEA-6231D048EB5C}" dt="2020-09-07T14:17:14.913" v="119" actId="14100"/>
          <ac:spMkLst>
            <pc:docMk/>
            <pc:sldMk cId="3896674994" sldId="256"/>
            <ac:spMk id="140" creationId="{854C21DB-5BEF-4522-8C06-F5DC39F00D11}"/>
          </ac:spMkLst>
        </pc:spChg>
        <pc:spChg chg="mod">
          <ac:chgData name="Jonas Ahlberg" userId="562e3392-1a69-4e59-a3df-268f70412ee1" providerId="ADAL" clId="{D4F27356-DC38-4F14-9EEA-6231D048EB5C}" dt="2020-09-07T14:14:37.274" v="81" actId="14100"/>
          <ac:spMkLst>
            <pc:docMk/>
            <pc:sldMk cId="3896674994" sldId="256"/>
            <ac:spMk id="141" creationId="{5F43E544-2F85-4192-A130-46D7523A4D97}"/>
          </ac:spMkLst>
        </pc:spChg>
        <pc:spChg chg="mod ord">
          <ac:chgData name="Jonas Ahlberg" userId="562e3392-1a69-4e59-a3df-268f70412ee1" providerId="ADAL" clId="{D4F27356-DC38-4F14-9EEA-6231D048EB5C}" dt="2020-09-07T14:16:55.351" v="115"/>
          <ac:spMkLst>
            <pc:docMk/>
            <pc:sldMk cId="3896674994" sldId="256"/>
            <ac:spMk id="142" creationId="{A22FDA31-48F9-47EC-8E0D-2F995BA59F65}"/>
          </ac:spMkLst>
        </pc:spChg>
        <pc:spChg chg="mod">
          <ac:chgData name="Jonas Ahlberg" userId="562e3392-1a69-4e59-a3df-268f70412ee1" providerId="ADAL" clId="{D4F27356-DC38-4F14-9EEA-6231D048EB5C}" dt="2020-09-07T14:11:13.212" v="52" actId="14100"/>
          <ac:spMkLst>
            <pc:docMk/>
            <pc:sldMk cId="3896674994" sldId="256"/>
            <ac:spMk id="143" creationId="{028ED13A-055B-4240-84A6-C34E7C5A1C61}"/>
          </ac:spMkLst>
        </pc:spChg>
        <pc:spChg chg="mod">
          <ac:chgData name="Jonas Ahlberg" userId="562e3392-1a69-4e59-a3df-268f70412ee1" providerId="ADAL" clId="{D4F27356-DC38-4F14-9EEA-6231D048EB5C}" dt="2020-09-07T14:18:14.353" v="124" actId="1035"/>
          <ac:spMkLst>
            <pc:docMk/>
            <pc:sldMk cId="3896674994" sldId="256"/>
            <ac:spMk id="145" creationId="{445086FA-6406-4F51-A8A9-C507B80CDAD0}"/>
          </ac:spMkLst>
        </pc:spChg>
        <pc:spChg chg="mod">
          <ac:chgData name="Jonas Ahlberg" userId="562e3392-1a69-4e59-a3df-268f70412ee1" providerId="ADAL" clId="{D4F27356-DC38-4F14-9EEA-6231D048EB5C}" dt="2020-09-07T14:14:07.298" v="78" actId="1076"/>
          <ac:spMkLst>
            <pc:docMk/>
            <pc:sldMk cId="3896674994" sldId="256"/>
            <ac:spMk id="146" creationId="{76B0E4B1-92A1-40CE-BD91-045E639D67FD}"/>
          </ac:spMkLst>
        </pc:spChg>
        <pc:cxnChg chg="add del">
          <ac:chgData name="Jonas Ahlberg" userId="562e3392-1a69-4e59-a3df-268f70412ee1" providerId="ADAL" clId="{D4F27356-DC38-4F14-9EEA-6231D048EB5C}" dt="2020-09-07T14:21:54.686" v="177"/>
          <ac:cxnSpMkLst>
            <pc:docMk/>
            <pc:sldMk cId="3896674994" sldId="256"/>
            <ac:cxnSpMk id="16" creationId="{D3DEBA3E-0EF8-45D9-AE05-3AD15A25A3F7}"/>
          </ac:cxnSpMkLst>
        </pc:cxnChg>
      </pc:sldChg>
      <pc:sldChg chg="addSp delSp modSp">
        <pc:chgData name="Jonas Ahlberg" userId="562e3392-1a69-4e59-a3df-268f70412ee1" providerId="ADAL" clId="{D4F27356-DC38-4F14-9EEA-6231D048EB5C}" dt="2020-09-07T14:22:41.389" v="184" actId="1076"/>
        <pc:sldMkLst>
          <pc:docMk/>
          <pc:sldMk cId="2550909274" sldId="257"/>
        </pc:sldMkLst>
        <pc:picChg chg="add mod">
          <ac:chgData name="Jonas Ahlberg" userId="562e3392-1a69-4e59-a3df-268f70412ee1" providerId="ADAL" clId="{D4F27356-DC38-4F14-9EEA-6231D048EB5C}" dt="2020-09-07T14:22:41.389" v="184" actId="1076"/>
          <ac:picMkLst>
            <pc:docMk/>
            <pc:sldMk cId="2550909274" sldId="257"/>
            <ac:picMk id="3" creationId="{A87070B4-41AD-4332-B98A-164D0BDFBF1C}"/>
          </ac:picMkLst>
        </pc:picChg>
        <pc:picChg chg="del">
          <ac:chgData name="Jonas Ahlberg" userId="562e3392-1a69-4e59-a3df-268f70412ee1" providerId="ADAL" clId="{D4F27356-DC38-4F14-9EEA-6231D048EB5C}" dt="2020-09-07T14:22:35.567" v="183" actId="478"/>
          <ac:picMkLst>
            <pc:docMk/>
            <pc:sldMk cId="2550909274" sldId="257"/>
            <ac:picMk id="10" creationId="{1E3B5E97-F977-4C79-B9A3-E11C8A5811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B4F2-E363-4D91-B410-51E698C50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9A083-3DCA-4BE4-A82D-572E31B1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1474-534A-4503-A4D1-AE992FD6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E12D-D67B-46E9-B087-F2F53DB36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F45C5-A714-4A18-990E-BC662AA1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5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08BF-8ACC-4B4A-889E-61F6D094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1883A8-F737-48E7-81E8-33E981306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502CC-B61E-4EC1-9478-C8F059D2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7C09D-A989-4DB4-9723-A8FADDDEC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3E49-73A1-4231-83C8-D607A080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5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033E72-78D4-47F5-B730-1FF4D09BF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74F9E-9F78-455E-B151-3AB3785C6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38DBC-4987-44A6-B6D6-3175159E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0D480-A8A2-4327-86CA-01693CEC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21E90-B10E-479E-B2B2-DCF7C7362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5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A0C4-313D-4755-AD6D-4C473366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1CD10-340A-4FFF-9CA0-E7B664E9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B8E36-1117-4CE1-87D3-94DC2B06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79EC6-2F3C-4C8F-B04B-35670D76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D680E-6B02-4C51-A4AB-3E651241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5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8E06F-F430-4D8D-8C48-B22DE958F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3046A-EC04-4861-BA65-5207D4ECB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571EB-06D0-432C-B574-713567CD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6B879-894C-4173-B649-00182524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F7CDD-5EEF-4AF5-B22D-7844C533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5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15FE-BE8F-403C-A5AC-37F9817F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B13D0-0E53-4149-9F83-2E58DB9B4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BA7A6-E5E6-42CB-931D-C1AD937C7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DC774-1656-45ED-9D4B-A90E7D7B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FAE40-3EDE-4018-B9F4-396A8B68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AE4DE-75C8-423B-B67F-1FF6A01F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0CFE-BD58-419C-9098-A904CFC0B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24184-9A15-4198-84E8-B7279FC7F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2FD11-5BD2-40D6-B080-009091819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1CDF4-125C-40CA-86E8-6E3326F49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C7486B-7A20-41A6-A709-687C2DF0B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C462EC-A8EA-4243-94C5-08A092EEE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23C42F-66CB-4E09-80DA-A304DE56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1E304-CEF6-4EAF-867C-892B13C52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5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42A9-A1B4-4AF5-9DB2-811BC895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D5FE8D-55FE-4BC4-92B8-773EFAC5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F8957-F309-47D0-852B-4F7721CC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F52041-B3C2-4035-8370-ACDFD36E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8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78112-86AE-4070-88E3-D1F739394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9B77F-2820-4F33-83BC-27B0AA9E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A6804-0669-4478-83E6-F3DC8D7E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CFCC-BC71-4997-930A-761CF8614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8D5DB-7A9F-43A1-9853-61225A1CF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75C3E-84A7-4373-8C58-D30411EE9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D0389-88EB-4D9F-B1EF-3C2A3BE2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4ED92-3136-44E0-B86E-C5BE7CCF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5A67B-FF87-4FAD-8726-C93DBE51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5DBAA-B9D6-42C8-8C7D-EC6DBB515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7AB41-3AE6-44F9-B14E-281109AD3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A67EC-EF39-4CB0-98AD-B857B7481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E5F58-FAAB-429F-8AC8-5A61377F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F90AF-5D25-4933-A1B4-25730F9A9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43D15F-F403-4C2E-96A3-3BFC575F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7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2ADB0-A202-40EC-B5BE-3334C705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0F1B0-C15E-49A6-8921-F523C09EE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3055C-7C6D-4C73-9C6B-D0AB4FA49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4646-6B33-4860-9A48-F8364B074E6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1A163-62F7-4582-8BAD-16CE2CCFE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F1AB-8614-4A90-9D96-80F342133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50FB-1784-4598-A96F-45D81318C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9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854C21DB-5BEF-4522-8C06-F5DC39F00D11}"/>
              </a:ext>
            </a:extLst>
          </p:cNvPr>
          <p:cNvSpPr/>
          <p:nvPr/>
        </p:nvSpPr>
        <p:spPr>
          <a:xfrm>
            <a:off x="6506678" y="906585"/>
            <a:ext cx="3182416" cy="5288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 err="1"/>
              <a:t>ietf</a:t>
            </a:r>
            <a:r>
              <a:rPr lang="en-US" sz="1000" i="1" dirty="0"/>
              <a:t>-microwave-topology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BC3E51-99E8-42F7-BA74-1B36CA262CFB}"/>
              </a:ext>
            </a:extLst>
          </p:cNvPr>
          <p:cNvSpPr/>
          <p:nvPr/>
        </p:nvSpPr>
        <p:spPr>
          <a:xfrm>
            <a:off x="6700089" y="1125869"/>
            <a:ext cx="2914637" cy="4922234"/>
          </a:xfrm>
          <a:prstGeom prst="rect">
            <a:avLst/>
          </a:prstGeom>
          <a:solidFill>
            <a:srgbClr val="C9D6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 err="1"/>
              <a:t>ietf</a:t>
            </a:r>
            <a:r>
              <a:rPr lang="en-US" sz="1000" i="1" dirty="0"/>
              <a:t>-bandwidth-availability-topology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855B93-9498-49B4-BA1D-62BB97BBC26C}"/>
              </a:ext>
            </a:extLst>
          </p:cNvPr>
          <p:cNvSpPr/>
          <p:nvPr/>
        </p:nvSpPr>
        <p:spPr>
          <a:xfrm>
            <a:off x="2602781" y="807159"/>
            <a:ext cx="2638292" cy="1616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/>
              <a:t>sample-network-manager-device-mount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DF0F27-3DD7-4220-92DF-51EB115CCD29}"/>
              </a:ext>
            </a:extLst>
          </p:cNvPr>
          <p:cNvCxnSpPr>
            <a:cxnSpLocks/>
            <a:stCxn id="4" idx="2"/>
            <a:endCxn id="4" idx="2"/>
          </p:cNvCxnSpPr>
          <p:nvPr/>
        </p:nvCxnSpPr>
        <p:spPr>
          <a:xfrm>
            <a:off x="3921927" y="242347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4CD5BE50-8825-481E-8295-649F6FAC671F}"/>
              </a:ext>
            </a:extLst>
          </p:cNvPr>
          <p:cNvSpPr txBox="1"/>
          <p:nvPr/>
        </p:nvSpPr>
        <p:spPr>
          <a:xfrm>
            <a:off x="3117471" y="1072233"/>
            <a:ext cx="21194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container managed-devices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list managed-device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key managed-device-id;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leaf managed-device-id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type </a:t>
            </a:r>
            <a:r>
              <a:rPr lang="en-US" sz="800" dirty="0" err="1">
                <a:solidFill>
                  <a:schemeClr val="bg1"/>
                </a:solidFill>
              </a:rPr>
              <a:t>nw:node-id</a:t>
            </a:r>
            <a:r>
              <a:rPr lang="en-US" sz="800" dirty="0">
                <a:solidFill>
                  <a:schemeClr val="bg1"/>
                </a:solidFill>
              </a:rPr>
              <a:t>;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}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</a:t>
            </a:r>
            <a:r>
              <a:rPr lang="en-US" sz="800" dirty="0" err="1">
                <a:solidFill>
                  <a:schemeClr val="bg1"/>
                </a:solidFill>
              </a:rPr>
              <a:t>yangmnt:mount-point</a:t>
            </a:r>
            <a:r>
              <a:rPr lang="en-US" sz="800" dirty="0">
                <a:solidFill>
                  <a:schemeClr val="bg1"/>
                </a:solidFill>
              </a:rPr>
              <a:t> "device-yang-root" {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}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}</a:t>
            </a:r>
          </a:p>
          <a:p>
            <a:r>
              <a:rPr lang="en-US" sz="800" dirty="0">
                <a:solidFill>
                  <a:schemeClr val="bg1"/>
                </a:solidFill>
              </a:rPr>
              <a:t>}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5B60194-567C-47B2-842F-EA40578075E3}"/>
              </a:ext>
            </a:extLst>
          </p:cNvPr>
          <p:cNvSpPr/>
          <p:nvPr/>
        </p:nvSpPr>
        <p:spPr>
          <a:xfrm>
            <a:off x="2602781" y="3211356"/>
            <a:ext cx="2685106" cy="2793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/>
              <a:t>ietf-microwave-radio-link (Radio Link Terminal)</a:t>
            </a:r>
          </a:p>
        </p:txBody>
      </p:sp>
      <p:sp>
        <p:nvSpPr>
          <p:cNvPr id="126" name="Rectangle 1">
            <a:extLst>
              <a:ext uri="{FF2B5EF4-FFF2-40B4-BE49-F238E27FC236}">
                <a16:creationId xmlns:a16="http://schemas.microsoft.com/office/drawing/2014/main" id="{3FA96D38-DC0D-4DC5-85CE-A7B6484E3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433"/>
            <a:ext cx="20229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05FF6-1CEA-4E67-8A3C-9BAC03F028D0}"/>
              </a:ext>
            </a:extLst>
          </p:cNvPr>
          <p:cNvSpPr/>
          <p:nvPr/>
        </p:nvSpPr>
        <p:spPr>
          <a:xfrm>
            <a:off x="2683539" y="3423667"/>
            <a:ext cx="2506624" cy="13654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 err="1"/>
              <a:t>ietf</a:t>
            </a:r>
            <a:r>
              <a:rPr lang="en-US" sz="1000" i="1" dirty="0"/>
              <a:t>-Interface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28F4B2B-37BB-4B6B-8349-79D9CB222D6E}"/>
              </a:ext>
            </a:extLst>
          </p:cNvPr>
          <p:cNvSpPr txBox="1"/>
          <p:nvPr/>
        </p:nvSpPr>
        <p:spPr>
          <a:xfrm>
            <a:off x="3015011" y="3573396"/>
            <a:ext cx="229298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interfaces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interface* [name]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name                    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description?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type = </a:t>
            </a:r>
            <a:r>
              <a:rPr lang="en-US" sz="800" dirty="0" err="1">
                <a:solidFill>
                  <a:schemeClr val="bg1"/>
                </a:solidFill>
              </a:rPr>
              <a:t>MicrowaveRadioLinkTerminal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      …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ro</a:t>
            </a:r>
            <a:r>
              <a:rPr lang="en-US" sz="800" dirty="0">
                <a:solidFill>
                  <a:schemeClr val="bg1"/>
                </a:solidFill>
              </a:rPr>
              <a:t> speed?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ro</a:t>
            </a:r>
            <a:r>
              <a:rPr lang="en-US" sz="800" dirty="0">
                <a:solidFill>
                  <a:schemeClr val="bg1"/>
                </a:solidFill>
              </a:rPr>
              <a:t> statistics	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…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id?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mode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carrier-terminations*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rlp</a:t>
            </a:r>
            <a:r>
              <a:rPr lang="en-US" sz="800" dirty="0">
                <a:solidFill>
                  <a:schemeClr val="bg1"/>
                </a:solidFill>
              </a:rPr>
              <a:t>-groups*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xpic</a:t>
            </a:r>
            <a:r>
              <a:rPr lang="en-US" sz="800" dirty="0">
                <a:solidFill>
                  <a:schemeClr val="bg1"/>
                </a:solidFill>
              </a:rPr>
              <a:t>-pairs*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mimo</a:t>
            </a:r>
            <a:r>
              <a:rPr lang="en-US" sz="800" dirty="0">
                <a:solidFill>
                  <a:schemeClr val="bg1"/>
                </a:solidFill>
              </a:rPr>
              <a:t>-groups*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tdm</a:t>
            </a:r>
            <a:r>
              <a:rPr lang="en-US" sz="800" dirty="0">
                <a:solidFill>
                  <a:schemeClr val="bg1"/>
                </a:solidFill>
              </a:rPr>
              <a:t>-connections*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tdm</a:t>
            </a:r>
            <a:r>
              <a:rPr lang="en-US" sz="800" dirty="0">
                <a:solidFill>
                  <a:schemeClr val="bg1"/>
                </a:solidFill>
              </a:rPr>
              <a:t>-type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tdm</a:t>
            </a:r>
            <a:r>
              <a:rPr lang="en-US" sz="800" dirty="0">
                <a:solidFill>
                  <a:schemeClr val="bg1"/>
                </a:solidFill>
              </a:rPr>
              <a:t>-connections</a:t>
            </a:r>
          </a:p>
        </p:txBody>
      </p:sp>
      <p:sp>
        <p:nvSpPr>
          <p:cNvPr id="137" name="Arc 136">
            <a:extLst>
              <a:ext uri="{FF2B5EF4-FFF2-40B4-BE49-F238E27FC236}">
                <a16:creationId xmlns:a16="http://schemas.microsoft.com/office/drawing/2014/main" id="{102486DE-C51F-4F00-81B5-1DD20F39EC09}"/>
              </a:ext>
            </a:extLst>
          </p:cNvPr>
          <p:cNvSpPr/>
          <p:nvPr/>
        </p:nvSpPr>
        <p:spPr>
          <a:xfrm rot="1441901">
            <a:off x="3814575" y="1834350"/>
            <a:ext cx="1869299" cy="1941803"/>
          </a:xfrm>
          <a:prstGeom prst="arc">
            <a:avLst>
              <a:gd name="adj1" fmla="val 16200000"/>
              <a:gd name="adj2" fmla="val 438722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9A46C21-A744-4742-849E-C1494716E346}"/>
              </a:ext>
            </a:extLst>
          </p:cNvPr>
          <p:cNvSpPr txBox="1"/>
          <p:nvPr/>
        </p:nvSpPr>
        <p:spPr>
          <a:xfrm>
            <a:off x="3748367" y="2554682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One for each interface (RLT) or </a:t>
            </a:r>
            <a:br>
              <a:rPr lang="en-US" sz="800" dirty="0"/>
            </a:br>
            <a:r>
              <a:rPr lang="en-US" sz="800" dirty="0"/>
              <a:t>is there one list of interfaces per node or</a:t>
            </a:r>
          </a:p>
          <a:p>
            <a:r>
              <a:rPr lang="en-US" sz="800" dirty="0"/>
              <a:t>Is the reference to a node?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F43E544-2F85-4192-A130-46D7523A4D97}"/>
              </a:ext>
            </a:extLst>
          </p:cNvPr>
          <p:cNvSpPr/>
          <p:nvPr/>
        </p:nvSpPr>
        <p:spPr>
          <a:xfrm>
            <a:off x="6857842" y="1330987"/>
            <a:ext cx="2713706" cy="43611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/>
              <a:t>ietf-network-topology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28ED13A-055B-4240-84A6-C34E7C5A1C61}"/>
              </a:ext>
            </a:extLst>
          </p:cNvPr>
          <p:cNvSpPr/>
          <p:nvPr/>
        </p:nvSpPr>
        <p:spPr>
          <a:xfrm>
            <a:off x="6981613" y="1539483"/>
            <a:ext cx="2498548" cy="18101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r>
              <a:rPr lang="en-US" sz="1000" i="1" dirty="0"/>
              <a:t>ietf-network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45086FA-6406-4F51-A8A9-C507B80CDAD0}"/>
              </a:ext>
            </a:extLst>
          </p:cNvPr>
          <p:cNvSpPr/>
          <p:nvPr/>
        </p:nvSpPr>
        <p:spPr>
          <a:xfrm>
            <a:off x="6700090" y="2260289"/>
            <a:ext cx="2002964" cy="125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6B0E4B1-92A1-40CE-BD91-045E639D67FD}"/>
              </a:ext>
            </a:extLst>
          </p:cNvPr>
          <p:cNvSpPr/>
          <p:nvPr/>
        </p:nvSpPr>
        <p:spPr>
          <a:xfrm>
            <a:off x="6700090" y="4109289"/>
            <a:ext cx="2347233" cy="231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3DEBA3E-0EF8-45D9-AE05-3AD15A25A3F7}"/>
              </a:ext>
            </a:extLst>
          </p:cNvPr>
          <p:cNvCxnSpPr>
            <a:cxnSpLocks/>
          </p:cNvCxnSpPr>
          <p:nvPr/>
        </p:nvCxnSpPr>
        <p:spPr>
          <a:xfrm flipH="1" flipV="1">
            <a:off x="4331525" y="3810416"/>
            <a:ext cx="3374254" cy="342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59BED87-F41B-4CA4-984B-7BDD905105AE}"/>
              </a:ext>
            </a:extLst>
          </p:cNvPr>
          <p:cNvSpPr/>
          <p:nvPr/>
        </p:nvSpPr>
        <p:spPr>
          <a:xfrm>
            <a:off x="6857842" y="2385718"/>
            <a:ext cx="2412616" cy="125429"/>
          </a:xfrm>
          <a:prstGeom prst="rect">
            <a:avLst/>
          </a:prstGeom>
          <a:solidFill>
            <a:srgbClr val="C9D6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22FDA31-48F9-47EC-8E0D-2F995BA59F65}"/>
              </a:ext>
            </a:extLst>
          </p:cNvPr>
          <p:cNvSpPr txBox="1"/>
          <p:nvPr/>
        </p:nvSpPr>
        <p:spPr>
          <a:xfrm>
            <a:off x="7425246" y="1726500"/>
            <a:ext cx="22955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networks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network* [network-id]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network-id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network-types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 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mw-topology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 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link-</a:t>
            </a:r>
            <a:r>
              <a:rPr lang="en-US" sz="800" dirty="0" err="1">
                <a:solidFill>
                  <a:schemeClr val="bg1"/>
                </a:solidFill>
              </a:rPr>
              <a:t>bw</a:t>
            </a:r>
            <a:r>
              <a:rPr lang="en-US" sz="800" dirty="0">
                <a:solidFill>
                  <a:schemeClr val="bg1"/>
                </a:solidFill>
              </a:rPr>
              <a:t>-availability-topology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supporting-network*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network-ref 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node* [node-id]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node-id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supporting-node*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node-ref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termination-point* [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r>
              <a:rPr lang="en-US" sz="800" dirty="0">
                <a:solidFill>
                  <a:schemeClr val="bg1"/>
                </a:solidFill>
              </a:rPr>
              <a:t>-id]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r>
              <a:rPr lang="en-US" sz="800" dirty="0">
                <a:solidFill>
                  <a:schemeClr val="bg1"/>
                </a:solidFill>
              </a:rPr>
              <a:t>-id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supporting-termination-point*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node-ref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r>
              <a:rPr lang="en-US" sz="800" dirty="0">
                <a:solidFill>
                  <a:schemeClr val="bg1"/>
                </a:solidFill>
              </a:rPr>
              <a:t>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|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microwave-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         |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rlt</a:t>
            </a:r>
            <a:r>
              <a:rPr lang="en-US" sz="800" dirty="0">
                <a:solidFill>
                  <a:schemeClr val="bg1"/>
                </a:solidFill>
              </a:rPr>
              <a:t>-interface-path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link* [link-id]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link-id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source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source-node? 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source-</a:t>
            </a:r>
            <a:r>
              <a:rPr lang="en-US" sz="800" dirty="0" err="1">
                <a:solidFill>
                  <a:schemeClr val="bg1"/>
                </a:solidFill>
              </a:rPr>
              <a:t>tp</a:t>
            </a:r>
            <a:r>
              <a:rPr lang="en-US" sz="800" dirty="0">
                <a:solidFill>
                  <a:schemeClr val="bg1"/>
                </a:solidFill>
              </a:rPr>
              <a:t>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destination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dest</a:t>
            </a:r>
            <a:r>
              <a:rPr lang="en-US" sz="800" dirty="0">
                <a:solidFill>
                  <a:schemeClr val="bg1"/>
                </a:solidFill>
              </a:rPr>
              <a:t>-node?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dest-tp</a:t>
            </a:r>
            <a:r>
              <a:rPr lang="en-US" sz="800" dirty="0">
                <a:solidFill>
                  <a:schemeClr val="bg1"/>
                </a:solidFill>
              </a:rPr>
              <a:t>?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supporting-link*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network-ref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link-ref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link-availability* [availability]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availability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|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link-bandwidth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        +--</a:t>
            </a:r>
            <a:r>
              <a:rPr lang="en-US" sz="800" dirty="0" err="1">
                <a:solidFill>
                  <a:schemeClr val="bg1"/>
                </a:solidFill>
              </a:rPr>
              <a:t>rw</a:t>
            </a:r>
            <a:r>
              <a:rPr lang="en-US" sz="800" dirty="0">
                <a:solidFill>
                  <a:schemeClr val="bg1"/>
                </a:solidFill>
              </a:rPr>
              <a:t> microwave-link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E3D446-3868-47BA-9D82-A3B8C8E8EDA2}"/>
              </a:ext>
            </a:extLst>
          </p:cNvPr>
          <p:cNvSpPr/>
          <p:nvPr/>
        </p:nvSpPr>
        <p:spPr>
          <a:xfrm>
            <a:off x="6634066" y="2271144"/>
            <a:ext cx="221264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C0736D-0B2D-4E5F-9056-C53D5BDA01AC}"/>
              </a:ext>
            </a:extLst>
          </p:cNvPr>
          <p:cNvSpPr/>
          <p:nvPr/>
        </p:nvSpPr>
        <p:spPr>
          <a:xfrm>
            <a:off x="6770969" y="2393113"/>
            <a:ext cx="221264" cy="111600"/>
          </a:xfrm>
          <a:prstGeom prst="rect">
            <a:avLst/>
          </a:prstGeom>
          <a:solidFill>
            <a:srgbClr val="C9D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EBD219-425C-41A7-9A46-F9EDD6238319}"/>
              </a:ext>
            </a:extLst>
          </p:cNvPr>
          <p:cNvSpPr/>
          <p:nvPr/>
        </p:nvSpPr>
        <p:spPr>
          <a:xfrm>
            <a:off x="6617231" y="4118761"/>
            <a:ext cx="221264" cy="2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02F2C0-5C91-4CEC-8121-21DCB1C0280E}"/>
              </a:ext>
            </a:extLst>
          </p:cNvPr>
          <p:cNvSpPr/>
          <p:nvPr/>
        </p:nvSpPr>
        <p:spPr>
          <a:xfrm>
            <a:off x="767255" y="1282262"/>
            <a:ext cx="10142483" cy="4016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685CE0A1-AD1A-4AFA-9461-89F22429B513}"/>
              </a:ext>
            </a:extLst>
          </p:cNvPr>
          <p:cNvSpPr/>
          <p:nvPr/>
        </p:nvSpPr>
        <p:spPr>
          <a:xfrm>
            <a:off x="2448910" y="1755228"/>
            <a:ext cx="7147035" cy="3195144"/>
          </a:xfrm>
          <a:prstGeom prst="flowChartMagneticDisk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437EA50F-753F-4BEF-880A-E86760C6201B}"/>
              </a:ext>
            </a:extLst>
          </p:cNvPr>
          <p:cNvSpPr/>
          <p:nvPr/>
        </p:nvSpPr>
        <p:spPr>
          <a:xfrm>
            <a:off x="3630094" y="620110"/>
            <a:ext cx="4204570" cy="982718"/>
          </a:xfrm>
          <a:prstGeom prst="upArrow">
            <a:avLst>
              <a:gd name="adj1" fmla="val 74658"/>
              <a:gd name="adj2" fmla="val 512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NBI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49AF838-27EF-4363-98CD-A0F9C0F27EA5}"/>
              </a:ext>
            </a:extLst>
          </p:cNvPr>
          <p:cNvSpPr/>
          <p:nvPr/>
        </p:nvSpPr>
        <p:spPr>
          <a:xfrm>
            <a:off x="2531415" y="5255172"/>
            <a:ext cx="1404931" cy="641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SBI</a:t>
            </a:r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962D8B82-F73C-4FF2-8FF7-CB6A6506CF2A}"/>
              </a:ext>
            </a:extLst>
          </p:cNvPr>
          <p:cNvSpPr/>
          <p:nvPr/>
        </p:nvSpPr>
        <p:spPr>
          <a:xfrm rot="2497177">
            <a:off x="3482950" y="4447708"/>
            <a:ext cx="294289" cy="86184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BF3F4A-588F-4764-B962-063138F991BA}"/>
              </a:ext>
            </a:extLst>
          </p:cNvPr>
          <p:cNvSpPr txBox="1"/>
          <p:nvPr/>
        </p:nvSpPr>
        <p:spPr>
          <a:xfrm rot="18717127">
            <a:off x="2937392" y="4563265"/>
            <a:ext cx="829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Mediation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4483A786-FF67-4A72-BD78-6E8EFE043859}"/>
              </a:ext>
            </a:extLst>
          </p:cNvPr>
          <p:cNvSpPr/>
          <p:nvPr/>
        </p:nvSpPr>
        <p:spPr>
          <a:xfrm>
            <a:off x="2781635" y="5952672"/>
            <a:ext cx="904490" cy="64113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MW</a:t>
            </a:r>
          </a:p>
          <a:p>
            <a:pPr algn="ctr"/>
            <a:r>
              <a:rPr lang="en-US" sz="1050" dirty="0"/>
              <a:t>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7070B4-41AD-4332-B98A-164D0BDFB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711" y="1898555"/>
            <a:ext cx="3803159" cy="290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0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360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Jonas Ahlberg</dc:creator>
  <cp:lastModifiedBy>Jonas Ahlberg</cp:lastModifiedBy>
  <cp:revision>87</cp:revision>
  <dcterms:created xsi:type="dcterms:W3CDTF">2020-07-07T10:53:22Z</dcterms:created>
  <dcterms:modified xsi:type="dcterms:W3CDTF">2020-09-07T14:22:46Z</dcterms:modified>
</cp:coreProperties>
</file>