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>
        <p:scale>
          <a:sx n="82" d="100"/>
          <a:sy n="82" d="100"/>
        </p:scale>
        <p:origin x="-10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DD5498-57CF-4AB3-B41E-145518F16854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99F4B89-205D-42EC-94FF-8C41BCAD2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53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4195-9DC1-4035-8148-617348111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02BC-A558-4CE0-9ECB-401F3EF97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6D1B3-5D65-4BD1-9FCE-2FF118548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1DC2C-0B89-4832-AF38-B91726CA2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5A9E-3A6A-483A-9B42-CC2F037F4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63D6-B872-4604-8768-B621591E3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54013-F1BE-4BBB-B2A3-78748A499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3F67-FAD6-4867-9DBB-98C49CFDB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E9710-5D9E-4CD4-A39D-549274315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8044-E631-4020-AB18-7DE4EFB5C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BAB4B-66C8-48AB-B9C5-AD68426AE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76E58B-0EEC-4ECB-84DA-FA76BCC2D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IETF 80, Prague Czech Republic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3962400"/>
          </a:xfrm>
        </p:spPr>
        <p:txBody>
          <a:bodyPr/>
          <a:lstStyle/>
          <a:p>
            <a:r>
              <a:rPr lang="en-US" dirty="0" smtClean="0"/>
              <a:t>Comparison of the “Research </a:t>
            </a:r>
            <a:r>
              <a:rPr lang="en-US" dirty="0"/>
              <a:t>Proposal for Cross Stratum Optimization (CSO) between Data Centers and </a:t>
            </a:r>
            <a:r>
              <a:rPr lang="en-US" dirty="0" smtClean="0"/>
              <a:t>Networks” to other IRTF/IETF efforts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Greg Bernstein</a:t>
            </a:r>
          </a:p>
          <a:p>
            <a:r>
              <a:rPr lang="en-US" dirty="0" smtClean="0"/>
              <a:t>Young Lee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04195-9DC1-4035-8148-617348111E5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IETF 80, Prague Czech Republic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0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IETF WGs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ALTO</a:t>
            </a:r>
          </a:p>
          <a:p>
            <a:pPr lvl="1"/>
            <a:r>
              <a:rPr lang="en-US" sz="2000" dirty="0" smtClean="0"/>
              <a:t>Application Layer Traffic Optimization </a:t>
            </a:r>
            <a:r>
              <a:rPr lang="en-US" sz="2000" dirty="0" smtClean="0">
                <a:sym typeface="Wingdings" pitchFamily="2" charset="2"/>
              </a:rPr>
              <a:t> See following slides.</a:t>
            </a:r>
            <a:endParaRPr lang="en-US" sz="2000" dirty="0" smtClean="0"/>
          </a:p>
          <a:p>
            <a:r>
              <a:rPr lang="en-US" sz="2400" dirty="0" smtClean="0"/>
              <a:t>CCAMP (&amp; MPLS)</a:t>
            </a:r>
          </a:p>
          <a:p>
            <a:pPr lvl="1"/>
            <a:r>
              <a:rPr lang="en-US" sz="2000" dirty="0" smtClean="0"/>
              <a:t>Common Control and Measurement Plane </a:t>
            </a:r>
            <a:r>
              <a:rPr lang="en-US" sz="2000" dirty="0" smtClean="0">
                <a:sym typeface="Wingdings" pitchFamily="2" charset="2"/>
              </a:rPr>
              <a:t> Enabler of sub-IP network information and reservations.</a:t>
            </a:r>
            <a:endParaRPr lang="en-US" sz="2000" dirty="0" smtClean="0"/>
          </a:p>
          <a:p>
            <a:r>
              <a:rPr lang="en-US" sz="2400" dirty="0" smtClean="0"/>
              <a:t>PCE</a:t>
            </a:r>
          </a:p>
          <a:p>
            <a:pPr lvl="1"/>
            <a:r>
              <a:rPr lang="en-US" sz="2000" dirty="0" smtClean="0"/>
              <a:t>Path Computation Element </a:t>
            </a:r>
            <a:r>
              <a:rPr lang="en-US" sz="2000" dirty="0" smtClean="0">
                <a:sym typeface="Wingdings" pitchFamily="2" charset="2"/>
              </a:rPr>
              <a:t> Key concepts and approaches for dealing with optimization are useful.  No direct overlap.</a:t>
            </a:r>
            <a:endParaRPr lang="en-US" sz="2000" dirty="0" smtClean="0"/>
          </a:p>
          <a:p>
            <a:r>
              <a:rPr lang="en-US" sz="2400" dirty="0" smtClean="0"/>
              <a:t>PCN and other congestion related efforts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smtClean="0"/>
              <a:t>We are concerned with much longer time scales and mechanisms below the IP layer. No direct overlap.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1DC2C-0B89-4832-AF38-B91726CA2A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IETF 80, Prague Czech Republic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4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ALTO 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Origins:</a:t>
            </a:r>
          </a:p>
          <a:p>
            <a:pPr lvl="1"/>
            <a:r>
              <a:rPr lang="en-US" dirty="0" smtClean="0"/>
              <a:t>IRTF Peer-to-Peer Research Group</a:t>
            </a:r>
          </a:p>
          <a:p>
            <a:pPr lvl="1"/>
            <a:r>
              <a:rPr lang="en-US" dirty="0" smtClean="0"/>
              <a:t>Tackling P2P traffic load and inefficiencies</a:t>
            </a:r>
          </a:p>
          <a:p>
            <a:r>
              <a:rPr lang="en-US" dirty="0" smtClean="0"/>
              <a:t>Charter goes beyond P2P, mentions CDN</a:t>
            </a:r>
          </a:p>
          <a:p>
            <a:r>
              <a:rPr lang="en-US" dirty="0" smtClean="0"/>
              <a:t> Similar concepts/definitions:</a:t>
            </a:r>
          </a:p>
          <a:p>
            <a:pPr lvl="1"/>
            <a:r>
              <a:rPr lang="en-US" dirty="0" smtClean="0"/>
              <a:t>Application, Network, Resources (content, processes), peer (includes client and server)</a:t>
            </a:r>
          </a:p>
          <a:p>
            <a:pPr lvl="1"/>
            <a:r>
              <a:rPr lang="en-US" dirty="0" smtClean="0"/>
              <a:t>Share network “topology” with application to enable “better than random peer selection”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1DC2C-0B89-4832-AF38-B91726CA2AF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IETF 80, Prague Czech Republic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sz="4000" dirty="0"/>
              <a:t>D</a:t>
            </a:r>
            <a:r>
              <a:rPr lang="en-US" sz="4000" dirty="0" smtClean="0"/>
              <a:t>ifferences between proposed research &amp; ALTO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Sub-IP Layer Emphasis</a:t>
            </a:r>
          </a:p>
          <a:p>
            <a:pPr lvl="1"/>
            <a:r>
              <a:rPr lang="en-US" dirty="0" smtClean="0"/>
              <a:t>Overall goal is to leverage sub-IP layer agility (e.g. agile optical networks)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Sub-IP excluded as a solution to P2P problem in RFC5693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Currently no sub-IP research groups at the IRTF</a:t>
            </a:r>
          </a:p>
          <a:p>
            <a:r>
              <a:rPr lang="en-US" dirty="0" smtClean="0"/>
              <a:t>Inter-Data Center and large aggregate flows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Not intended to address P2P traffic issues.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1DC2C-0B89-4832-AF38-B91726CA2A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IETF 80, Prague Czech Republic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5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sz="4000" dirty="0"/>
              <a:t>D</a:t>
            </a:r>
            <a:r>
              <a:rPr lang="en-US" sz="4000" dirty="0" smtClean="0"/>
              <a:t>ifferences between proposed research &amp; ALTO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layer may make network reservation requests</a:t>
            </a:r>
          </a:p>
          <a:p>
            <a:pPr lvl="1"/>
            <a:r>
              <a:rPr lang="en-US" dirty="0" smtClean="0"/>
              <a:t>Currently </a:t>
            </a:r>
            <a:r>
              <a:rPr lang="en-US" dirty="0"/>
              <a:t>n</a:t>
            </a:r>
            <a:r>
              <a:rPr lang="en-US" dirty="0" smtClean="0"/>
              <a:t>o reservation notions in ALTO</a:t>
            </a:r>
          </a:p>
          <a:p>
            <a:r>
              <a:rPr lang="en-US" dirty="0" smtClean="0"/>
              <a:t>Combined Application &amp; Network layer recovery techniques</a:t>
            </a:r>
          </a:p>
          <a:p>
            <a:pPr lvl="1"/>
            <a:r>
              <a:rPr lang="en-US" dirty="0" smtClean="0"/>
              <a:t>Not excluded from ALTO but more a research topic right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1DC2C-0B89-4832-AF38-B91726CA2A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IETF 80, Prague Czech Republic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6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Similarity: ALTO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1DC2C-0B89-4832-AF38-B91726CA2A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IETF 80, Prague Czech Republic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5932487" cy="475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91200" y="15240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Similar in structure to the application-to-network information sharing portion of this research proposal;</a:t>
            </a:r>
          </a:p>
          <a:p>
            <a:endParaRPr lang="en-US" dirty="0" smtClean="0"/>
          </a:p>
          <a:p>
            <a:r>
              <a:rPr lang="en-US" dirty="0" smtClean="0"/>
              <a:t>No corresponding portion for application to network reservation/resource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16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Reuse: ALTO Protocol for info sharing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r>
              <a:rPr lang="en-US" sz="2400" dirty="0" smtClean="0"/>
              <a:t>For sub-IP networks much additional information would be required 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asic structure could be reused once information requirements are developed as part of this research.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1DC2C-0B89-4832-AF38-B91726CA2A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IETF 80, Prague Czech Republic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296987"/>
            <a:ext cx="5932487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234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381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Comparison of the “Research Proposal for Cross Stratum Optimization (CSO) between Data Centers and Networks” to other IRTF/IETF efforts</vt:lpstr>
      <vt:lpstr>Related IETF WGs</vt:lpstr>
      <vt:lpstr>ALTO WG</vt:lpstr>
      <vt:lpstr>Differences between proposed research &amp; ALTO </vt:lpstr>
      <vt:lpstr>Differences between proposed research &amp; ALTO </vt:lpstr>
      <vt:lpstr>Similarity: ALTO Architecture</vt:lpstr>
      <vt:lpstr>Reuse: ALTO Protocol for info sharing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Greg M. Bernstein</dc:creator>
  <cp:lastModifiedBy>Dr. Greg M. Bernstein</cp:lastModifiedBy>
  <cp:revision>27</cp:revision>
  <dcterms:created xsi:type="dcterms:W3CDTF">2011-03-21T15:41:56Z</dcterms:created>
  <dcterms:modified xsi:type="dcterms:W3CDTF">2011-03-29T07:50:02Z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1300732566</vt:lpwstr>
  </property>
</Properties>
</file>