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6" d="100"/>
          <a:sy n="86" d="100"/>
        </p:scale>
        <p:origin x="65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193F7-E609-4F1E-9D18-74A2CCF5F34A}" type="datetimeFigureOut">
              <a:rPr lang="zh-CN" altLang="en-US" smtClean="0"/>
              <a:pPr/>
              <a:t>2017/8/8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105EC9-CD7B-48BE-9B34-A80504CE54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9D4C6-E09E-4BD7-846A-22C1F1496207}" type="datetime1">
              <a:rPr lang="zh-CN" altLang="en-US" smtClean="0"/>
              <a:pPr/>
              <a:t>2017/8/8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076F-94EE-4B8B-9106-1DC7EED81C96}" type="datetime1">
              <a:rPr lang="zh-CN" altLang="en-US" smtClean="0"/>
              <a:pPr/>
              <a:t>2017/8/8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5AE5B-EA08-4B06-B4AC-9A7DCE4CE160}" type="datetime1">
              <a:rPr lang="zh-CN" altLang="en-US" smtClean="0"/>
              <a:pPr/>
              <a:t>2017/8/8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071CA-E4E4-4315-8BCE-C9C6EC4ACA16}" type="datetime1">
              <a:rPr lang="zh-CN" altLang="en-US" smtClean="0"/>
              <a:pPr/>
              <a:t>2017/8/8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D855B-99E1-4963-8474-AC1D63FC1D89}" type="datetime1">
              <a:rPr lang="zh-CN" altLang="en-US" smtClean="0"/>
              <a:pPr/>
              <a:t>2017/8/8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9171-C82B-4426-895F-6C37A2464520}" type="datetime1">
              <a:rPr lang="zh-CN" altLang="en-US" smtClean="0"/>
              <a:pPr/>
              <a:t>2017/8/8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6711-B593-4827-A106-319EF07502AA}" type="datetime1">
              <a:rPr lang="zh-CN" altLang="en-US" smtClean="0"/>
              <a:pPr/>
              <a:t>2017/8/8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03B2A-A008-4956-84A0-CD5A27212082}" type="datetime1">
              <a:rPr lang="zh-CN" altLang="en-US" smtClean="0"/>
              <a:pPr/>
              <a:t>2017/8/8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19314-F6CF-49E8-80FA-44D1BD65060D}" type="datetime1">
              <a:rPr lang="zh-CN" altLang="en-US" smtClean="0"/>
              <a:pPr/>
              <a:t>2017/8/8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B2981-06D7-40D9-90BF-8FB50C2FE932}" type="datetime1">
              <a:rPr lang="zh-CN" altLang="en-US" smtClean="0"/>
              <a:pPr/>
              <a:t>2017/8/8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DCC-A5F5-4B8F-8DF8-0F74504DCB7C}" type="datetime1">
              <a:rPr lang="zh-CN" altLang="en-US" smtClean="0"/>
              <a:pPr/>
              <a:t>2017/8/8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C670E-487C-49EC-AC47-17BFCEC4A944}" type="datetime1">
              <a:rPr lang="zh-CN" altLang="en-US" smtClean="0"/>
              <a:pPr/>
              <a:t>2017/8/8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DetNet replication and elimination with </a:t>
            </a:r>
            <a:r>
              <a:rPr lang="en-GB" sz="4000" dirty="0" err="1"/>
              <a:t>GACh</a:t>
            </a:r>
            <a:endParaRPr lang="en-GB" sz="4000" dirty="0"/>
          </a:p>
        </p:txBody>
      </p:sp>
      <p:sp>
        <p:nvSpPr>
          <p:cNvPr id="3" name="Platshållare för bild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1</a:t>
            </a:fld>
            <a:endParaRPr lang="zh-CN" altLang="en-US"/>
          </a:p>
        </p:txBody>
      </p:sp>
      <p:sp>
        <p:nvSpPr>
          <p:cNvPr id="4" name="Ellips 3"/>
          <p:cNvSpPr/>
          <p:nvPr/>
        </p:nvSpPr>
        <p:spPr>
          <a:xfrm>
            <a:off x="602165" y="3969834"/>
            <a:ext cx="724829" cy="7248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Ellips 4"/>
          <p:cNvSpPr/>
          <p:nvPr/>
        </p:nvSpPr>
        <p:spPr>
          <a:xfrm>
            <a:off x="5174164" y="5776484"/>
            <a:ext cx="724829" cy="724829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Ellips 5"/>
          <p:cNvSpPr/>
          <p:nvPr/>
        </p:nvSpPr>
        <p:spPr>
          <a:xfrm>
            <a:off x="10530468" y="3969834"/>
            <a:ext cx="724829" cy="7248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Ellips 6"/>
          <p:cNvSpPr/>
          <p:nvPr/>
        </p:nvSpPr>
        <p:spPr>
          <a:xfrm>
            <a:off x="5157532" y="2058522"/>
            <a:ext cx="724829" cy="724829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Ellips 7"/>
          <p:cNvSpPr/>
          <p:nvPr/>
        </p:nvSpPr>
        <p:spPr>
          <a:xfrm>
            <a:off x="1862254" y="3501483"/>
            <a:ext cx="468351" cy="46835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Ellips 9"/>
          <p:cNvSpPr/>
          <p:nvPr/>
        </p:nvSpPr>
        <p:spPr>
          <a:xfrm>
            <a:off x="1825083" y="4932554"/>
            <a:ext cx="468351" cy="46835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Ellips 10"/>
          <p:cNvSpPr/>
          <p:nvPr/>
        </p:nvSpPr>
        <p:spPr>
          <a:xfrm>
            <a:off x="3409483" y="5523646"/>
            <a:ext cx="468351" cy="46835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Ellips 11"/>
          <p:cNvSpPr/>
          <p:nvPr/>
        </p:nvSpPr>
        <p:spPr>
          <a:xfrm>
            <a:off x="5302402" y="4835912"/>
            <a:ext cx="468351" cy="46835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Ellips 12"/>
          <p:cNvSpPr/>
          <p:nvPr/>
        </p:nvSpPr>
        <p:spPr>
          <a:xfrm>
            <a:off x="5302402" y="3356225"/>
            <a:ext cx="468351" cy="46835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Ellips 13"/>
          <p:cNvSpPr/>
          <p:nvPr/>
        </p:nvSpPr>
        <p:spPr>
          <a:xfrm>
            <a:off x="8831764" y="4843346"/>
            <a:ext cx="468351" cy="46835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Ellips 14"/>
          <p:cNvSpPr/>
          <p:nvPr/>
        </p:nvSpPr>
        <p:spPr>
          <a:xfrm>
            <a:off x="7020621" y="5631521"/>
            <a:ext cx="468351" cy="46835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Ellips 15"/>
          <p:cNvSpPr/>
          <p:nvPr/>
        </p:nvSpPr>
        <p:spPr>
          <a:xfrm>
            <a:off x="8835481" y="3501483"/>
            <a:ext cx="468351" cy="46835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Ellips 16"/>
          <p:cNvSpPr/>
          <p:nvPr/>
        </p:nvSpPr>
        <p:spPr>
          <a:xfrm>
            <a:off x="7026660" y="2859140"/>
            <a:ext cx="468351" cy="46835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ruta 26"/>
          <p:cNvSpPr txBox="1"/>
          <p:nvPr/>
        </p:nvSpPr>
        <p:spPr>
          <a:xfrm>
            <a:off x="874256" y="4159407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30" name="textruta 29"/>
          <p:cNvSpPr txBox="1"/>
          <p:nvPr/>
        </p:nvSpPr>
        <p:spPr>
          <a:xfrm>
            <a:off x="5428508" y="2256644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31" name="textruta 30"/>
          <p:cNvSpPr txBox="1"/>
          <p:nvPr/>
        </p:nvSpPr>
        <p:spPr>
          <a:xfrm>
            <a:off x="5343665" y="5957418"/>
            <a:ext cx="371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</a:t>
            </a:r>
          </a:p>
        </p:txBody>
      </p:sp>
      <p:sp>
        <p:nvSpPr>
          <p:cNvPr id="32" name="textruta 31"/>
          <p:cNvSpPr txBox="1"/>
          <p:nvPr/>
        </p:nvSpPr>
        <p:spPr>
          <a:xfrm>
            <a:off x="10692525" y="4147206"/>
            <a:ext cx="371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cxnSp>
        <p:nvCxnSpPr>
          <p:cNvPr id="37" name="Rak koppling 36"/>
          <p:cNvCxnSpPr>
            <a:cxnSpLocks/>
            <a:stCxn id="4" idx="7"/>
            <a:endCxn id="8" idx="2"/>
          </p:cNvCxnSpPr>
          <p:nvPr/>
        </p:nvCxnSpPr>
        <p:spPr>
          <a:xfrm flipV="1">
            <a:off x="1220845" y="3735659"/>
            <a:ext cx="641409" cy="3403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Rak koppling 38"/>
          <p:cNvCxnSpPr>
            <a:cxnSpLocks/>
            <a:stCxn id="8" idx="7"/>
            <a:endCxn id="9" idx="3"/>
          </p:cNvCxnSpPr>
          <p:nvPr/>
        </p:nvCxnSpPr>
        <p:spPr>
          <a:xfrm flipV="1">
            <a:off x="2262017" y="2981212"/>
            <a:ext cx="1270796" cy="5888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ak koppling 44"/>
          <p:cNvCxnSpPr>
            <a:cxnSpLocks/>
            <a:stCxn id="74" idx="3"/>
            <a:endCxn id="7" idx="2"/>
          </p:cNvCxnSpPr>
          <p:nvPr/>
        </p:nvCxnSpPr>
        <p:spPr>
          <a:xfrm flipV="1">
            <a:off x="3929784" y="2420937"/>
            <a:ext cx="1227748" cy="3815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Rak koppling 47"/>
          <p:cNvCxnSpPr>
            <a:stCxn id="17" idx="1"/>
            <a:endCxn id="7" idx="6"/>
          </p:cNvCxnSpPr>
          <p:nvPr/>
        </p:nvCxnSpPr>
        <p:spPr>
          <a:xfrm flipH="1" flipV="1">
            <a:off x="5882361" y="2420937"/>
            <a:ext cx="1212887" cy="5067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ak koppling 49"/>
          <p:cNvCxnSpPr>
            <a:cxnSpLocks/>
            <a:stCxn id="16" idx="1"/>
            <a:endCxn id="17" idx="6"/>
          </p:cNvCxnSpPr>
          <p:nvPr/>
        </p:nvCxnSpPr>
        <p:spPr>
          <a:xfrm flipH="1" flipV="1">
            <a:off x="7495011" y="3093316"/>
            <a:ext cx="1409058" cy="4767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Rak koppling 51"/>
          <p:cNvCxnSpPr>
            <a:stCxn id="16" idx="6"/>
            <a:endCxn id="6" idx="2"/>
          </p:cNvCxnSpPr>
          <p:nvPr/>
        </p:nvCxnSpPr>
        <p:spPr>
          <a:xfrm>
            <a:off x="9303832" y="3735659"/>
            <a:ext cx="1226636" cy="596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Rak koppling 53"/>
          <p:cNvCxnSpPr>
            <a:stCxn id="7" idx="4"/>
            <a:endCxn id="13" idx="0"/>
          </p:cNvCxnSpPr>
          <p:nvPr/>
        </p:nvCxnSpPr>
        <p:spPr>
          <a:xfrm>
            <a:off x="5519947" y="2783351"/>
            <a:ext cx="16631" cy="5728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Rak koppling 55"/>
          <p:cNvCxnSpPr>
            <a:stCxn id="13" idx="4"/>
            <a:endCxn id="12" idx="0"/>
          </p:cNvCxnSpPr>
          <p:nvPr/>
        </p:nvCxnSpPr>
        <p:spPr>
          <a:xfrm>
            <a:off x="5536578" y="3824576"/>
            <a:ext cx="0" cy="10113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Rak koppling 57"/>
          <p:cNvCxnSpPr>
            <a:stCxn id="12" idx="4"/>
            <a:endCxn id="5" idx="0"/>
          </p:cNvCxnSpPr>
          <p:nvPr/>
        </p:nvCxnSpPr>
        <p:spPr>
          <a:xfrm>
            <a:off x="5536578" y="5304263"/>
            <a:ext cx="1" cy="4722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ak koppling 60"/>
          <p:cNvCxnSpPr>
            <a:stCxn id="14" idx="6"/>
            <a:endCxn id="6" idx="2"/>
          </p:cNvCxnSpPr>
          <p:nvPr/>
        </p:nvCxnSpPr>
        <p:spPr>
          <a:xfrm flipV="1">
            <a:off x="9300115" y="4332249"/>
            <a:ext cx="1230353" cy="7452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Rak koppling 62"/>
          <p:cNvCxnSpPr>
            <a:stCxn id="15" idx="6"/>
            <a:endCxn id="14" idx="3"/>
          </p:cNvCxnSpPr>
          <p:nvPr/>
        </p:nvCxnSpPr>
        <p:spPr>
          <a:xfrm flipV="1">
            <a:off x="7488972" y="5243109"/>
            <a:ext cx="1411380" cy="622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Rak koppling 64"/>
          <p:cNvCxnSpPr>
            <a:stCxn id="5" idx="6"/>
            <a:endCxn id="15" idx="2"/>
          </p:cNvCxnSpPr>
          <p:nvPr/>
        </p:nvCxnSpPr>
        <p:spPr>
          <a:xfrm flipV="1">
            <a:off x="5898993" y="5865697"/>
            <a:ext cx="1121628" cy="273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Rak koppling 66"/>
          <p:cNvCxnSpPr>
            <a:stCxn id="5" idx="2"/>
            <a:endCxn id="11" idx="6"/>
          </p:cNvCxnSpPr>
          <p:nvPr/>
        </p:nvCxnSpPr>
        <p:spPr>
          <a:xfrm flipH="1" flipV="1">
            <a:off x="3877834" y="5757822"/>
            <a:ext cx="1296330" cy="381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Rak koppling 68"/>
          <p:cNvCxnSpPr>
            <a:cxnSpLocks/>
            <a:stCxn id="11" idx="1"/>
            <a:endCxn id="10" idx="6"/>
          </p:cNvCxnSpPr>
          <p:nvPr/>
        </p:nvCxnSpPr>
        <p:spPr>
          <a:xfrm flipH="1" flipV="1">
            <a:off x="2293434" y="5166730"/>
            <a:ext cx="1184637" cy="425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Rak koppling 70"/>
          <p:cNvCxnSpPr>
            <a:stCxn id="10" idx="1"/>
            <a:endCxn id="4" idx="5"/>
          </p:cNvCxnSpPr>
          <p:nvPr/>
        </p:nvCxnSpPr>
        <p:spPr>
          <a:xfrm flipH="1" flipV="1">
            <a:off x="1220845" y="4588514"/>
            <a:ext cx="672826" cy="412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ruta 71"/>
          <p:cNvSpPr txBox="1"/>
          <p:nvPr/>
        </p:nvSpPr>
        <p:spPr>
          <a:xfrm>
            <a:off x="7090689" y="5697224"/>
            <a:ext cx="371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</a:t>
            </a:r>
          </a:p>
        </p:txBody>
      </p:sp>
      <p:sp>
        <p:nvSpPr>
          <p:cNvPr id="73" name="textruta 72"/>
          <p:cNvSpPr txBox="1"/>
          <p:nvPr/>
        </p:nvSpPr>
        <p:spPr>
          <a:xfrm>
            <a:off x="1927683" y="3556194"/>
            <a:ext cx="371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  <p:grpSp>
        <p:nvGrpSpPr>
          <p:cNvPr id="77" name="Grupp 76"/>
          <p:cNvGrpSpPr/>
          <p:nvPr/>
        </p:nvGrpSpPr>
        <p:grpSpPr>
          <a:xfrm>
            <a:off x="3464225" y="2581449"/>
            <a:ext cx="468351" cy="468351"/>
            <a:chOff x="3439219" y="2694586"/>
            <a:chExt cx="468351" cy="468351"/>
          </a:xfrm>
        </p:grpSpPr>
        <p:sp>
          <p:nvSpPr>
            <p:cNvPr id="9" name="Ellips 8"/>
            <p:cNvSpPr/>
            <p:nvPr/>
          </p:nvSpPr>
          <p:spPr>
            <a:xfrm>
              <a:off x="3439219" y="2694586"/>
              <a:ext cx="468351" cy="468351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textruta 73"/>
            <p:cNvSpPr txBox="1"/>
            <p:nvPr/>
          </p:nvSpPr>
          <p:spPr>
            <a:xfrm>
              <a:off x="3533445" y="2731002"/>
              <a:ext cx="3713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2</a:t>
              </a:r>
            </a:p>
          </p:txBody>
        </p:sp>
      </p:grpSp>
      <p:sp>
        <p:nvSpPr>
          <p:cNvPr id="82" name="textruta 81"/>
          <p:cNvSpPr txBox="1"/>
          <p:nvPr/>
        </p:nvSpPr>
        <p:spPr>
          <a:xfrm>
            <a:off x="1894228" y="4972398"/>
            <a:ext cx="371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</a:t>
            </a:r>
          </a:p>
        </p:txBody>
      </p:sp>
      <p:sp>
        <p:nvSpPr>
          <p:cNvPr id="83" name="textruta 82"/>
          <p:cNvSpPr txBox="1"/>
          <p:nvPr/>
        </p:nvSpPr>
        <p:spPr>
          <a:xfrm>
            <a:off x="3455392" y="5574565"/>
            <a:ext cx="371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</a:t>
            </a:r>
          </a:p>
        </p:txBody>
      </p:sp>
      <p:sp>
        <p:nvSpPr>
          <p:cNvPr id="84" name="textruta 83"/>
          <p:cNvSpPr txBox="1"/>
          <p:nvPr/>
        </p:nvSpPr>
        <p:spPr>
          <a:xfrm>
            <a:off x="8908333" y="3545042"/>
            <a:ext cx="371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85" name="textruta 84"/>
          <p:cNvSpPr txBox="1"/>
          <p:nvPr/>
        </p:nvSpPr>
        <p:spPr>
          <a:xfrm>
            <a:off x="8886038" y="4883194"/>
            <a:ext cx="371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</a:t>
            </a:r>
          </a:p>
        </p:txBody>
      </p:sp>
      <p:sp>
        <p:nvSpPr>
          <p:cNvPr id="86" name="textruta 85"/>
          <p:cNvSpPr txBox="1"/>
          <p:nvPr/>
        </p:nvSpPr>
        <p:spPr>
          <a:xfrm>
            <a:off x="5351102" y="3388928"/>
            <a:ext cx="371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9</a:t>
            </a:r>
          </a:p>
        </p:txBody>
      </p:sp>
      <p:sp>
        <p:nvSpPr>
          <p:cNvPr id="87" name="textruta 86"/>
          <p:cNvSpPr txBox="1"/>
          <p:nvPr/>
        </p:nvSpPr>
        <p:spPr>
          <a:xfrm>
            <a:off x="5328800" y="4894337"/>
            <a:ext cx="432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</a:t>
            </a:r>
          </a:p>
        </p:txBody>
      </p:sp>
      <p:sp>
        <p:nvSpPr>
          <p:cNvPr id="92" name="textruta 91"/>
          <p:cNvSpPr txBox="1"/>
          <p:nvPr/>
        </p:nvSpPr>
        <p:spPr>
          <a:xfrm>
            <a:off x="7086970" y="2905699"/>
            <a:ext cx="371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49" name="textruta 48">
            <a:extLst>
              <a:ext uri="{FF2B5EF4-FFF2-40B4-BE49-F238E27FC236}">
                <a16:creationId xmlns:a16="http://schemas.microsoft.com/office/drawing/2014/main" id="{F06DCC33-BF43-4207-AEB8-B60756F93373}"/>
              </a:ext>
            </a:extLst>
          </p:cNvPr>
          <p:cNvSpPr txBox="1"/>
          <p:nvPr/>
        </p:nvSpPr>
        <p:spPr>
          <a:xfrm>
            <a:off x="1063401" y="2204247"/>
            <a:ext cx="592085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T1</a:t>
            </a:r>
          </a:p>
          <a:p>
            <a:r>
              <a:rPr lang="en-GB" sz="1400" dirty="0" err="1"/>
              <a:t>ttl</a:t>
            </a:r>
            <a:r>
              <a:rPr lang="en-GB" sz="1400" dirty="0"/>
              <a:t>=6</a:t>
            </a:r>
          </a:p>
          <a:p>
            <a:r>
              <a:rPr lang="en-GB" sz="1400" dirty="0" err="1"/>
              <a:t>GACh</a:t>
            </a:r>
            <a:endParaRPr lang="en-GB" sz="1400" dirty="0"/>
          </a:p>
          <a:p>
            <a:r>
              <a:rPr lang="en-GB" sz="1400" dirty="0" err="1"/>
              <a:t>ttl</a:t>
            </a:r>
            <a:r>
              <a:rPr lang="en-GB" sz="1400" dirty="0"/>
              <a:t>=x</a:t>
            </a:r>
          </a:p>
          <a:p>
            <a:r>
              <a:rPr lang="en-GB" sz="1400" dirty="0"/>
              <a:t>PL</a:t>
            </a:r>
          </a:p>
        </p:txBody>
      </p:sp>
      <p:sp>
        <p:nvSpPr>
          <p:cNvPr id="51" name="textruta 50">
            <a:extLst>
              <a:ext uri="{FF2B5EF4-FFF2-40B4-BE49-F238E27FC236}">
                <a16:creationId xmlns:a16="http://schemas.microsoft.com/office/drawing/2014/main" id="{94B2CE9F-FD7A-4BFF-9E7E-349AF7C56D6D}"/>
              </a:ext>
            </a:extLst>
          </p:cNvPr>
          <p:cNvSpPr txBox="1"/>
          <p:nvPr/>
        </p:nvSpPr>
        <p:spPr>
          <a:xfrm>
            <a:off x="2265129" y="1900237"/>
            <a:ext cx="592085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T2</a:t>
            </a:r>
          </a:p>
          <a:p>
            <a:r>
              <a:rPr lang="en-GB" sz="1400" dirty="0" err="1"/>
              <a:t>ttl</a:t>
            </a:r>
            <a:r>
              <a:rPr lang="en-GB" sz="1400" dirty="0"/>
              <a:t>=5</a:t>
            </a:r>
          </a:p>
          <a:p>
            <a:r>
              <a:rPr lang="en-GB" sz="1400" dirty="0" err="1"/>
              <a:t>GACh</a:t>
            </a:r>
            <a:endParaRPr lang="en-GB" sz="1400" dirty="0"/>
          </a:p>
          <a:p>
            <a:r>
              <a:rPr lang="en-GB" sz="1400" dirty="0" err="1"/>
              <a:t>ttl</a:t>
            </a:r>
            <a:r>
              <a:rPr lang="en-GB" sz="1400" dirty="0"/>
              <a:t>=x</a:t>
            </a:r>
          </a:p>
          <a:p>
            <a:r>
              <a:rPr lang="en-GB" sz="1400" dirty="0"/>
              <a:t>PL</a:t>
            </a:r>
          </a:p>
        </p:txBody>
      </p:sp>
      <p:sp>
        <p:nvSpPr>
          <p:cNvPr id="53" name="textruta 52">
            <a:extLst>
              <a:ext uri="{FF2B5EF4-FFF2-40B4-BE49-F238E27FC236}">
                <a16:creationId xmlns:a16="http://schemas.microsoft.com/office/drawing/2014/main" id="{C40C5D1D-FF31-46B7-87BD-EF552A3FE920}"/>
              </a:ext>
            </a:extLst>
          </p:cNvPr>
          <p:cNvSpPr txBox="1"/>
          <p:nvPr/>
        </p:nvSpPr>
        <p:spPr>
          <a:xfrm>
            <a:off x="4122034" y="1282008"/>
            <a:ext cx="592085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T3</a:t>
            </a:r>
          </a:p>
          <a:p>
            <a:r>
              <a:rPr lang="en-GB" sz="1400" dirty="0" err="1"/>
              <a:t>ttl</a:t>
            </a:r>
            <a:r>
              <a:rPr lang="en-GB" sz="1400" dirty="0"/>
              <a:t>=4</a:t>
            </a:r>
          </a:p>
          <a:p>
            <a:r>
              <a:rPr lang="en-GB" sz="1400" dirty="0" err="1"/>
              <a:t>GACh</a:t>
            </a:r>
            <a:endParaRPr lang="en-GB" sz="1400" dirty="0"/>
          </a:p>
          <a:p>
            <a:r>
              <a:rPr lang="en-GB" sz="1400" dirty="0" err="1"/>
              <a:t>ttl</a:t>
            </a:r>
            <a:r>
              <a:rPr lang="en-GB" sz="1400" dirty="0"/>
              <a:t>=x</a:t>
            </a:r>
          </a:p>
          <a:p>
            <a:r>
              <a:rPr lang="en-GB" sz="1400" dirty="0"/>
              <a:t>PL</a:t>
            </a:r>
          </a:p>
        </p:txBody>
      </p:sp>
      <p:sp>
        <p:nvSpPr>
          <p:cNvPr id="55" name="textruta 54">
            <a:extLst>
              <a:ext uri="{FF2B5EF4-FFF2-40B4-BE49-F238E27FC236}">
                <a16:creationId xmlns:a16="http://schemas.microsoft.com/office/drawing/2014/main" id="{C8CCA1C8-E827-488D-8813-7D0FD0EE8E4F}"/>
              </a:ext>
            </a:extLst>
          </p:cNvPr>
          <p:cNvSpPr txBox="1"/>
          <p:nvPr/>
        </p:nvSpPr>
        <p:spPr>
          <a:xfrm>
            <a:off x="6553814" y="1311539"/>
            <a:ext cx="592085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T4</a:t>
            </a:r>
          </a:p>
          <a:p>
            <a:r>
              <a:rPr lang="en-GB" sz="1400" dirty="0" err="1"/>
              <a:t>ttl</a:t>
            </a:r>
            <a:r>
              <a:rPr lang="en-GB" sz="1400" dirty="0"/>
              <a:t>=3</a:t>
            </a:r>
          </a:p>
          <a:p>
            <a:r>
              <a:rPr lang="en-GB" sz="1400" dirty="0" err="1"/>
              <a:t>GACh</a:t>
            </a:r>
            <a:endParaRPr lang="en-GB" sz="1400" dirty="0"/>
          </a:p>
          <a:p>
            <a:r>
              <a:rPr lang="en-GB" sz="1400" dirty="0" err="1"/>
              <a:t>ttl</a:t>
            </a:r>
            <a:r>
              <a:rPr lang="en-GB" sz="1400" dirty="0"/>
              <a:t>=x</a:t>
            </a:r>
          </a:p>
          <a:p>
            <a:r>
              <a:rPr lang="en-GB" sz="1400" dirty="0"/>
              <a:t>PL</a:t>
            </a:r>
          </a:p>
        </p:txBody>
      </p:sp>
      <p:sp>
        <p:nvSpPr>
          <p:cNvPr id="57" name="textruta 56">
            <a:extLst>
              <a:ext uri="{FF2B5EF4-FFF2-40B4-BE49-F238E27FC236}">
                <a16:creationId xmlns:a16="http://schemas.microsoft.com/office/drawing/2014/main" id="{6A33425F-4D80-4CB8-8730-57D860604693}"/>
              </a:ext>
            </a:extLst>
          </p:cNvPr>
          <p:cNvSpPr txBox="1"/>
          <p:nvPr/>
        </p:nvSpPr>
        <p:spPr>
          <a:xfrm>
            <a:off x="8076031" y="1920814"/>
            <a:ext cx="592085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T5</a:t>
            </a:r>
          </a:p>
          <a:p>
            <a:r>
              <a:rPr lang="en-GB" sz="1400" dirty="0" err="1"/>
              <a:t>ttl</a:t>
            </a:r>
            <a:r>
              <a:rPr lang="en-GB" sz="1400" dirty="0"/>
              <a:t>=2</a:t>
            </a:r>
          </a:p>
          <a:p>
            <a:r>
              <a:rPr lang="en-GB" sz="1400" dirty="0" err="1"/>
              <a:t>GACh</a:t>
            </a:r>
            <a:endParaRPr lang="en-GB" sz="1400" dirty="0"/>
          </a:p>
          <a:p>
            <a:r>
              <a:rPr lang="en-GB" sz="1400" dirty="0" err="1"/>
              <a:t>ttl</a:t>
            </a:r>
            <a:r>
              <a:rPr lang="en-GB" sz="1400" dirty="0"/>
              <a:t>=x</a:t>
            </a:r>
          </a:p>
          <a:p>
            <a:r>
              <a:rPr lang="en-GB" sz="1400" dirty="0"/>
              <a:t>PL</a:t>
            </a:r>
          </a:p>
        </p:txBody>
      </p:sp>
      <p:sp>
        <p:nvSpPr>
          <p:cNvPr id="59" name="textruta 58">
            <a:extLst>
              <a:ext uri="{FF2B5EF4-FFF2-40B4-BE49-F238E27FC236}">
                <a16:creationId xmlns:a16="http://schemas.microsoft.com/office/drawing/2014/main" id="{6882C62A-41D8-4282-9413-45C5A0C8B97C}"/>
              </a:ext>
            </a:extLst>
          </p:cNvPr>
          <p:cNvSpPr txBox="1"/>
          <p:nvPr/>
        </p:nvSpPr>
        <p:spPr>
          <a:xfrm>
            <a:off x="9752357" y="2465024"/>
            <a:ext cx="592085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T6</a:t>
            </a:r>
          </a:p>
          <a:p>
            <a:r>
              <a:rPr lang="en-GB" sz="1400" dirty="0" err="1"/>
              <a:t>ttl</a:t>
            </a:r>
            <a:r>
              <a:rPr lang="en-GB" sz="1400" dirty="0"/>
              <a:t>=1</a:t>
            </a:r>
          </a:p>
          <a:p>
            <a:r>
              <a:rPr lang="en-GB" sz="1400" dirty="0" err="1"/>
              <a:t>GACh</a:t>
            </a:r>
            <a:endParaRPr lang="en-GB" sz="1400" dirty="0"/>
          </a:p>
          <a:p>
            <a:r>
              <a:rPr lang="en-GB" sz="1400" dirty="0" err="1"/>
              <a:t>ttl</a:t>
            </a:r>
            <a:r>
              <a:rPr lang="en-GB" sz="1400" dirty="0"/>
              <a:t>=x</a:t>
            </a:r>
          </a:p>
          <a:p>
            <a:r>
              <a:rPr lang="en-GB" sz="1400" dirty="0"/>
              <a:t>PL</a:t>
            </a:r>
          </a:p>
        </p:txBody>
      </p:sp>
      <p:sp>
        <p:nvSpPr>
          <p:cNvPr id="60" name="textruta 59">
            <a:extLst>
              <a:ext uri="{FF2B5EF4-FFF2-40B4-BE49-F238E27FC236}">
                <a16:creationId xmlns:a16="http://schemas.microsoft.com/office/drawing/2014/main" id="{9349A728-445A-4491-AB82-C1D3DDDA4E6C}"/>
              </a:ext>
            </a:extLst>
          </p:cNvPr>
          <p:cNvSpPr txBox="1"/>
          <p:nvPr/>
        </p:nvSpPr>
        <p:spPr>
          <a:xfrm>
            <a:off x="4286150" y="2736270"/>
            <a:ext cx="592085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T4’</a:t>
            </a:r>
          </a:p>
          <a:p>
            <a:r>
              <a:rPr lang="en-GB" sz="1400" dirty="0" err="1"/>
              <a:t>ttl</a:t>
            </a:r>
            <a:r>
              <a:rPr lang="en-GB" sz="1400" dirty="0"/>
              <a:t>=3</a:t>
            </a:r>
          </a:p>
          <a:p>
            <a:r>
              <a:rPr lang="en-GB" sz="1400" dirty="0" err="1"/>
              <a:t>GACh</a:t>
            </a:r>
            <a:endParaRPr lang="en-GB" sz="1400" dirty="0"/>
          </a:p>
          <a:p>
            <a:r>
              <a:rPr lang="en-GB" sz="1400" dirty="0" err="1"/>
              <a:t>ttl</a:t>
            </a:r>
            <a:r>
              <a:rPr lang="en-GB" sz="1400" dirty="0"/>
              <a:t>=x</a:t>
            </a:r>
          </a:p>
          <a:p>
            <a:r>
              <a:rPr lang="en-GB" sz="1400" dirty="0"/>
              <a:t>PL</a:t>
            </a:r>
          </a:p>
        </p:txBody>
      </p:sp>
      <p:sp>
        <p:nvSpPr>
          <p:cNvPr id="62" name="textruta 61">
            <a:extLst>
              <a:ext uri="{FF2B5EF4-FFF2-40B4-BE49-F238E27FC236}">
                <a16:creationId xmlns:a16="http://schemas.microsoft.com/office/drawing/2014/main" id="{E930730F-48F2-4EE2-A63D-5AE0C1F05389}"/>
              </a:ext>
            </a:extLst>
          </p:cNvPr>
          <p:cNvSpPr txBox="1"/>
          <p:nvPr/>
        </p:nvSpPr>
        <p:spPr>
          <a:xfrm>
            <a:off x="5974850" y="3739647"/>
            <a:ext cx="592085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T5’</a:t>
            </a:r>
          </a:p>
          <a:p>
            <a:r>
              <a:rPr lang="en-GB" sz="1400" dirty="0" err="1"/>
              <a:t>ttl</a:t>
            </a:r>
            <a:r>
              <a:rPr lang="en-GB" sz="1400" dirty="0"/>
              <a:t>=2</a:t>
            </a:r>
          </a:p>
          <a:p>
            <a:r>
              <a:rPr lang="en-GB" sz="1400" dirty="0" err="1"/>
              <a:t>GACh</a:t>
            </a:r>
            <a:endParaRPr lang="en-GB" sz="1400" dirty="0"/>
          </a:p>
          <a:p>
            <a:r>
              <a:rPr lang="en-GB" sz="1400" dirty="0" err="1"/>
              <a:t>ttl</a:t>
            </a:r>
            <a:r>
              <a:rPr lang="en-GB" sz="1400" dirty="0"/>
              <a:t>=x</a:t>
            </a:r>
          </a:p>
          <a:p>
            <a:r>
              <a:rPr lang="en-GB" sz="1400" dirty="0"/>
              <a:t>PL</a:t>
            </a:r>
          </a:p>
        </p:txBody>
      </p:sp>
      <p:sp>
        <p:nvSpPr>
          <p:cNvPr id="64" name="textruta 63">
            <a:extLst>
              <a:ext uri="{FF2B5EF4-FFF2-40B4-BE49-F238E27FC236}">
                <a16:creationId xmlns:a16="http://schemas.microsoft.com/office/drawing/2014/main" id="{FC041D27-FDDB-4E35-BDD3-F6279FCE1077}"/>
              </a:ext>
            </a:extLst>
          </p:cNvPr>
          <p:cNvSpPr txBox="1"/>
          <p:nvPr/>
        </p:nvSpPr>
        <p:spPr>
          <a:xfrm>
            <a:off x="4286150" y="4516538"/>
            <a:ext cx="592085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T6’</a:t>
            </a:r>
          </a:p>
          <a:p>
            <a:r>
              <a:rPr lang="en-GB" sz="1400" dirty="0" err="1"/>
              <a:t>ttl</a:t>
            </a:r>
            <a:r>
              <a:rPr lang="en-GB" sz="1400" dirty="0"/>
              <a:t>=1</a:t>
            </a:r>
          </a:p>
          <a:p>
            <a:r>
              <a:rPr lang="en-GB" sz="1400" dirty="0" err="1"/>
              <a:t>GACh</a:t>
            </a:r>
            <a:endParaRPr lang="en-GB" sz="1400" dirty="0"/>
          </a:p>
          <a:p>
            <a:r>
              <a:rPr lang="en-GB" sz="1400" dirty="0" err="1"/>
              <a:t>ttl</a:t>
            </a:r>
            <a:r>
              <a:rPr lang="en-GB" sz="1400" dirty="0"/>
              <a:t>=x</a:t>
            </a:r>
          </a:p>
          <a:p>
            <a:r>
              <a:rPr lang="en-GB" sz="1400" dirty="0"/>
              <a:t>PL</a:t>
            </a:r>
          </a:p>
        </p:txBody>
      </p:sp>
      <p:cxnSp>
        <p:nvCxnSpPr>
          <p:cNvPr id="20" name="Rak pilkoppling 19">
            <a:extLst>
              <a:ext uri="{FF2B5EF4-FFF2-40B4-BE49-F238E27FC236}">
                <a16:creationId xmlns:a16="http://schemas.microsoft.com/office/drawing/2014/main" id="{0B77356B-E60D-42E0-BA72-DB6121008A64}"/>
              </a:ext>
            </a:extLst>
          </p:cNvPr>
          <p:cNvCxnSpPr>
            <a:stCxn id="49" idx="2"/>
          </p:cNvCxnSpPr>
          <p:nvPr/>
        </p:nvCxnSpPr>
        <p:spPr>
          <a:xfrm>
            <a:off x="1359444" y="3373798"/>
            <a:ext cx="182105" cy="4507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ak pilkoppling 21">
            <a:extLst>
              <a:ext uri="{FF2B5EF4-FFF2-40B4-BE49-F238E27FC236}">
                <a16:creationId xmlns:a16="http://schemas.microsoft.com/office/drawing/2014/main" id="{7827566E-79EA-4885-901C-B9A46DF31CC7}"/>
              </a:ext>
            </a:extLst>
          </p:cNvPr>
          <p:cNvCxnSpPr>
            <a:stCxn id="51" idx="2"/>
          </p:cNvCxnSpPr>
          <p:nvPr/>
        </p:nvCxnSpPr>
        <p:spPr>
          <a:xfrm>
            <a:off x="2561172" y="3069788"/>
            <a:ext cx="182028" cy="2864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ak pilkoppling 25">
            <a:extLst>
              <a:ext uri="{FF2B5EF4-FFF2-40B4-BE49-F238E27FC236}">
                <a16:creationId xmlns:a16="http://schemas.microsoft.com/office/drawing/2014/main" id="{2909E9D5-2893-4BF1-BD4E-86D761AFDB4D}"/>
              </a:ext>
            </a:extLst>
          </p:cNvPr>
          <p:cNvCxnSpPr>
            <a:stCxn id="53" idx="2"/>
          </p:cNvCxnSpPr>
          <p:nvPr/>
        </p:nvCxnSpPr>
        <p:spPr>
          <a:xfrm>
            <a:off x="4418077" y="2451559"/>
            <a:ext cx="199143" cy="160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ak pilkoppling 28">
            <a:extLst>
              <a:ext uri="{FF2B5EF4-FFF2-40B4-BE49-F238E27FC236}">
                <a16:creationId xmlns:a16="http://schemas.microsoft.com/office/drawing/2014/main" id="{0AA71A1A-8CBA-4A39-BF72-12524F512B46}"/>
              </a:ext>
            </a:extLst>
          </p:cNvPr>
          <p:cNvCxnSpPr>
            <a:stCxn id="55" idx="2"/>
          </p:cNvCxnSpPr>
          <p:nvPr/>
        </p:nvCxnSpPr>
        <p:spPr>
          <a:xfrm flipH="1">
            <a:off x="6651316" y="2481090"/>
            <a:ext cx="198541" cy="1932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ak pilkoppling 33">
            <a:extLst>
              <a:ext uri="{FF2B5EF4-FFF2-40B4-BE49-F238E27FC236}">
                <a16:creationId xmlns:a16="http://schemas.microsoft.com/office/drawing/2014/main" id="{D9EBC7FF-F96E-4B62-B6C6-31E43BEB3EB7}"/>
              </a:ext>
            </a:extLst>
          </p:cNvPr>
          <p:cNvCxnSpPr>
            <a:stCxn id="57" idx="2"/>
          </p:cNvCxnSpPr>
          <p:nvPr/>
        </p:nvCxnSpPr>
        <p:spPr>
          <a:xfrm flipH="1">
            <a:off x="8194662" y="3090365"/>
            <a:ext cx="177412" cy="265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ak pilkoppling 35">
            <a:extLst>
              <a:ext uri="{FF2B5EF4-FFF2-40B4-BE49-F238E27FC236}">
                <a16:creationId xmlns:a16="http://schemas.microsoft.com/office/drawing/2014/main" id="{80E36953-EBE0-4CBF-B3B4-3C1DE258546B}"/>
              </a:ext>
            </a:extLst>
          </p:cNvPr>
          <p:cNvCxnSpPr>
            <a:stCxn id="59" idx="2"/>
          </p:cNvCxnSpPr>
          <p:nvPr/>
        </p:nvCxnSpPr>
        <p:spPr>
          <a:xfrm flipH="1">
            <a:off x="9915291" y="3634575"/>
            <a:ext cx="133109" cy="3323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ak pilkoppling 39">
            <a:extLst>
              <a:ext uri="{FF2B5EF4-FFF2-40B4-BE49-F238E27FC236}">
                <a16:creationId xmlns:a16="http://schemas.microsoft.com/office/drawing/2014/main" id="{A377F78B-7193-4937-87CC-CEFCEA24D3DB}"/>
              </a:ext>
            </a:extLst>
          </p:cNvPr>
          <p:cNvCxnSpPr>
            <a:stCxn id="60" idx="3"/>
          </p:cNvCxnSpPr>
          <p:nvPr/>
        </p:nvCxnSpPr>
        <p:spPr>
          <a:xfrm flipV="1">
            <a:off x="4878235" y="3049799"/>
            <a:ext cx="595992" cy="2712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ak pilkoppling 41">
            <a:extLst>
              <a:ext uri="{FF2B5EF4-FFF2-40B4-BE49-F238E27FC236}">
                <a16:creationId xmlns:a16="http://schemas.microsoft.com/office/drawing/2014/main" id="{A13FF68C-ED12-4474-BDE4-E07F854BC2EE}"/>
              </a:ext>
            </a:extLst>
          </p:cNvPr>
          <p:cNvCxnSpPr>
            <a:stCxn id="62" idx="1"/>
          </p:cNvCxnSpPr>
          <p:nvPr/>
        </p:nvCxnSpPr>
        <p:spPr>
          <a:xfrm flipH="1" flipV="1">
            <a:off x="5545135" y="4324422"/>
            <a:ext cx="42971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ak pilkoppling 43">
            <a:extLst>
              <a:ext uri="{FF2B5EF4-FFF2-40B4-BE49-F238E27FC236}">
                <a16:creationId xmlns:a16="http://schemas.microsoft.com/office/drawing/2014/main" id="{99D52A29-491B-44CB-A0E2-0799DDA3F62C}"/>
              </a:ext>
            </a:extLst>
          </p:cNvPr>
          <p:cNvCxnSpPr>
            <a:stCxn id="64" idx="3"/>
          </p:cNvCxnSpPr>
          <p:nvPr/>
        </p:nvCxnSpPr>
        <p:spPr>
          <a:xfrm>
            <a:off x="4878235" y="5101314"/>
            <a:ext cx="641711" cy="4909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6505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8563</TotalTime>
  <Words>105</Words>
  <Application>Microsoft Office PowerPoint</Application>
  <PresentationFormat>Bredbild</PresentationFormat>
  <Paragraphs>61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Calibri Light</vt:lpstr>
      <vt:lpstr>Office 主题</vt:lpstr>
      <vt:lpstr>DetNet replication and elimination with GACh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FlexE Tunnel Extension</dc:title>
  <dc:creator>Duzongpeng</dc:creator>
  <cp:lastModifiedBy>Loa Andersson</cp:lastModifiedBy>
  <cp:revision>272</cp:revision>
  <dcterms:created xsi:type="dcterms:W3CDTF">2015-05-05T08:02:14Z</dcterms:created>
  <dcterms:modified xsi:type="dcterms:W3CDTF">2017-08-08T08:51:20Z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(2)O1c1gPslmJdUDX4hMYe2hjMNVz6pSniwj4Uw57gMdxcqK4QfZ0X0NtIQGWGGGL27M3o4Dugx
+lzRHzA3y1Ic2M040QfbuNQPSb/7fCGTf14BJhRQr8Hs/v5V6GRrin3xUGPyEJZ68u7qqg82
i/3Rym9JLCIDmFMnTyEf0zrsOXR/GnRN1NvRV1McZP+qu4jfCEFZV+AT/beetyJocoFw2lTo
l5UULO+fGKFijcA720</vt:lpwstr>
  </property>
  <property fmtid="{D5CDD505-2E9C-101B-9397-08002B2CF9AE}" pid="3" name="_2015_ms_pID_7253431">
    <vt:lpwstr>Ip0AtTQcQNljSMMLuwbQe6bW0ONrCdt0/7vd2NN/NF3V2sVle/aJZZ
nWeezOaTdvlxIuWZX1FC6DS9OeNEjRRY3aWxhOeCU/6QS70+btwTsNpOEkIbromFo8Coc2pm
kXyygAt+7aXXDC8hwPPSOfjdP29HZP9n9QM8KfsSrt7wFGdNJ//rRMWDpma1YNAkllytuELp
iw5gGIjtJKEuqbnx</vt:lpwstr>
  </property>
  <property fmtid="{D5CDD505-2E9C-101B-9397-08002B2CF9AE}" pid="4" name="_readonly">
    <vt:lpwstr/>
  </property>
  <property fmtid="{D5CDD505-2E9C-101B-9397-08002B2CF9AE}" pid="5" name="_change">
    <vt:lpwstr/>
  </property>
  <property fmtid="{D5CDD505-2E9C-101B-9397-08002B2CF9AE}" pid="6" name="_full-control">
    <vt:lpwstr/>
  </property>
  <property fmtid="{D5CDD505-2E9C-101B-9397-08002B2CF9AE}" pid="7" name="sflag">
    <vt:lpwstr>1477556304</vt:lpwstr>
  </property>
</Properties>
</file>