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6" r:id="rId4"/>
    <p:sldId id="267" r:id="rId5"/>
    <p:sldId id="265" r:id="rId6"/>
    <p:sldId id="269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99"/>
    <p:restoredTop sz="94650"/>
  </p:normalViewPr>
  <p:slideViewPr>
    <p:cSldViewPr snapToObjects="1">
      <p:cViewPr>
        <p:scale>
          <a:sx n="119" d="100"/>
          <a:sy n="119" d="100"/>
        </p:scale>
        <p:origin x="36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736DD-4D4D-6C42-9011-B72434C9F326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1A8C2-2AA7-F44F-A301-63B5BA18F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46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3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0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9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4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7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4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8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3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6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4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6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0796-C067-7541-8302-CDF7984BAA21}" type="datetimeFigureOut">
              <a:rPr lang="en-US" smtClean="0"/>
              <a:t>11/10/17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0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eee802.org/1/files/public/docs2017/new-finn-non-bridge-queuing-PAR-1117-v01.pdf" TargetMode="External"/><Relationship Id="rId3" Type="http://schemas.openxmlformats.org/officeDocument/2006/relationships/hyperlink" Target="http://www.ieee802.org/1/files/public/docs2017/new-finn-non-bridge-queuing-PAR-1117-v03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2363"/>
            <a:ext cx="112776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draft-</a:t>
            </a:r>
            <a:r>
              <a:rPr lang="en-US" dirty="0" err="1" smtClean="0"/>
              <a:t>finn</a:t>
            </a:r>
            <a:r>
              <a:rPr lang="en-US" dirty="0" smtClean="0"/>
              <a:t>-detnet-bounded-latency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DetNet </a:t>
            </a:r>
            <a:r>
              <a:rPr lang="en-US" dirty="0" smtClean="0"/>
              <a:t>working group, IETF100, November, 2017</a:t>
            </a:r>
          </a:p>
          <a:p>
            <a:r>
              <a:rPr lang="en-US" dirty="0" smtClean="0"/>
              <a:t>Norman Finn, Huawei</a:t>
            </a:r>
          </a:p>
        </p:txBody>
      </p:sp>
    </p:spTree>
    <p:extLst>
      <p:ext uri="{BB962C8B-B14F-4D97-AF65-F5344CB8AC3E}">
        <p14:creationId xmlns:p14="http://schemas.microsoft.com/office/powerpoint/2010/main" val="16371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Status.  Abstract.  Justification.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draft.  </a:t>
            </a:r>
            <a:r>
              <a:rPr lang="en-US" dirty="0" smtClean="0"/>
              <a:t>Incomplete.</a:t>
            </a:r>
            <a:endParaRPr lang="en-US" dirty="0"/>
          </a:p>
          <a:p>
            <a:r>
              <a:rPr lang="en-US" dirty="0" smtClean="0"/>
              <a:t>Abstract:  </a:t>
            </a:r>
            <a:r>
              <a:rPr lang="en-US" dirty="0"/>
              <a:t>This document [</a:t>
            </a:r>
            <a:r>
              <a:rPr lang="en-US" dirty="0" smtClean="0"/>
              <a:t>provides] a </a:t>
            </a:r>
            <a:r>
              <a:rPr lang="en-US" dirty="0"/>
              <a:t>model for DetNet to achieve bounded latency and </a:t>
            </a:r>
            <a:r>
              <a:rPr lang="en-US" dirty="0" smtClean="0"/>
              <a:t>zero </a:t>
            </a:r>
            <a:r>
              <a:rPr lang="en-US" dirty="0"/>
              <a:t>congestion loss using existing and in-progress standards from </a:t>
            </a:r>
            <a:r>
              <a:rPr lang="en-US" dirty="0" smtClean="0"/>
              <a:t>IEEE 802 </a:t>
            </a:r>
            <a:r>
              <a:rPr lang="en-US" dirty="0"/>
              <a:t>and RFCs from IETF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goal is not achieved in this first version of the draft.</a:t>
            </a:r>
          </a:p>
          <a:p>
            <a:r>
              <a:rPr lang="en-US" dirty="0" smtClean="0"/>
              <a:t>We have been talking a lot about packet replication, but </a:t>
            </a:r>
            <a:r>
              <a:rPr lang="en-US" b="1" dirty="0" err="1" smtClean="0">
                <a:solidFill>
                  <a:srgbClr val="C00000"/>
                </a:solidFill>
              </a:rPr>
              <a:t>DetNet’s</a:t>
            </a:r>
            <a:r>
              <a:rPr lang="en-US" b="1" dirty="0" smtClean="0">
                <a:solidFill>
                  <a:srgbClr val="C00000"/>
                </a:solidFill>
              </a:rPr>
              <a:t> primary features are bounded latency and zero congestion loss</a:t>
            </a:r>
            <a:r>
              <a:rPr lang="en-US" dirty="0" smtClean="0"/>
              <a:t>.  These require an accurate, not approximate, computation of: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worst-case latency </a:t>
            </a:r>
            <a:r>
              <a:rPr lang="en-US" dirty="0" smtClean="0"/>
              <a:t>that a flow can experience; and</a:t>
            </a:r>
          </a:p>
          <a:p>
            <a:pPr lvl="1"/>
            <a:r>
              <a:rPr lang="en-US" dirty="0" smtClean="0"/>
              <a:t>The amount of </a:t>
            </a:r>
            <a:r>
              <a:rPr lang="en-US" b="1" dirty="0" smtClean="0">
                <a:solidFill>
                  <a:srgbClr val="C00000"/>
                </a:solidFill>
              </a:rPr>
              <a:t>buffer space </a:t>
            </a:r>
            <a:r>
              <a:rPr lang="en-US" dirty="0" smtClean="0"/>
              <a:t>required at each hop.</a:t>
            </a:r>
          </a:p>
        </p:txBody>
      </p:sp>
    </p:spTree>
    <p:extLst>
      <p:ext uri="{BB962C8B-B14F-4D97-AF65-F5344CB8AC3E}">
        <p14:creationId xmlns:p14="http://schemas.microsoft.com/office/powerpoint/2010/main" val="92397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Accurate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Without accurate </a:t>
            </a:r>
            <a:r>
              <a:rPr lang="en-US" dirty="0" smtClean="0"/>
              <a:t>numbers for latency, DetNet is useless.</a:t>
            </a:r>
          </a:p>
          <a:p>
            <a:r>
              <a:rPr lang="en-US" dirty="0" smtClean="0"/>
              <a:t>Without accurate numbers for buffer requirements, </a:t>
            </a:r>
            <a:r>
              <a:rPr lang="en-US" dirty="0" smtClean="0"/>
              <a:t>DetNet is too </a:t>
            </a:r>
            <a:r>
              <a:rPr lang="en-US" dirty="0"/>
              <a:t>expensive to implement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This hop’s </a:t>
            </a:r>
            <a:r>
              <a:rPr lang="en-US" dirty="0" smtClean="0">
                <a:solidFill>
                  <a:srgbClr val="C00000"/>
                </a:solidFill>
              </a:rPr>
              <a:t>buffer </a:t>
            </a:r>
            <a:r>
              <a:rPr lang="en-US" dirty="0" smtClean="0">
                <a:solidFill>
                  <a:srgbClr val="C00000"/>
                </a:solidFill>
              </a:rPr>
              <a:t>requirements depend strongly on the </a:t>
            </a:r>
            <a:r>
              <a:rPr lang="en-US" dirty="0" smtClean="0">
                <a:solidFill>
                  <a:srgbClr val="C00000"/>
                </a:solidFill>
              </a:rPr>
              <a:t>details of previous </a:t>
            </a:r>
            <a:r>
              <a:rPr lang="en-US" dirty="0" smtClean="0">
                <a:solidFill>
                  <a:srgbClr val="C00000"/>
                </a:solidFill>
              </a:rPr>
              <a:t>hops’ transmission selection algorithms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So, accurate numbers require </a:t>
            </a:r>
            <a:r>
              <a:rPr lang="en-US" dirty="0" smtClean="0"/>
              <a:t>detailed </a:t>
            </a:r>
            <a:r>
              <a:rPr lang="en-US" dirty="0" smtClean="0"/>
              <a:t>descriptions and/or parameterization of queuing and transmission selection algorithms.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single queuing </a:t>
            </a:r>
            <a:r>
              <a:rPr lang="en-US" dirty="0"/>
              <a:t>and transmission selection </a:t>
            </a:r>
            <a:r>
              <a:rPr lang="en-US" dirty="0" smtClean="0"/>
              <a:t>algorithm will satisfy all of the DetNet use cases.</a:t>
            </a:r>
          </a:p>
        </p:txBody>
      </p:sp>
    </p:spTree>
    <p:extLst>
      <p:ext uri="{BB962C8B-B14F-4D97-AF65-F5344CB8AC3E}">
        <p14:creationId xmlns:p14="http://schemas.microsoft.com/office/powerpoint/2010/main" val="523140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queuing and selection algorithms?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RFC 2963 </a:t>
            </a:r>
            <a:r>
              <a:rPr lang="en-US" dirty="0" smtClean="0"/>
              <a:t>“A </a:t>
            </a:r>
            <a:r>
              <a:rPr lang="en-US" dirty="0"/>
              <a:t>Rate Adaptive Shaper for Differentiated </a:t>
            </a:r>
            <a:r>
              <a:rPr lang="en-US" dirty="0" smtClean="0"/>
              <a:t>Services” is being used, today, to implement DetNet-type services.</a:t>
            </a:r>
          </a:p>
          <a:p>
            <a:r>
              <a:rPr lang="en-US" dirty="0" smtClean="0"/>
              <a:t>Several queuing and transmission selection algorithms </a:t>
            </a:r>
            <a:r>
              <a:rPr lang="en-US" dirty="0" smtClean="0"/>
              <a:t>are precisely defined </a:t>
            </a:r>
            <a:r>
              <a:rPr lang="en-US" dirty="0" smtClean="0"/>
              <a:t>in </a:t>
            </a:r>
            <a:r>
              <a:rPr lang="en-US" b="1" dirty="0" smtClean="0">
                <a:solidFill>
                  <a:srgbClr val="C00000"/>
                </a:solidFill>
              </a:rPr>
              <a:t>IEEE Std 802.1Q</a:t>
            </a:r>
            <a:r>
              <a:rPr lang="en-US" b="1" dirty="0" smtClean="0"/>
              <a:t> </a:t>
            </a:r>
            <a:r>
              <a:rPr lang="en-US" dirty="0" smtClean="0"/>
              <a:t>and its </a:t>
            </a:r>
            <a:r>
              <a:rPr lang="en-US" dirty="0" smtClean="0"/>
              <a:t>amendments, and </a:t>
            </a:r>
            <a:r>
              <a:rPr lang="en-US" dirty="0" smtClean="0"/>
              <a:t>are being used to implement DetNet-type services.  Furthermore, 802.1Q defines exactly how these different 802.1Q methods interact with each other.</a:t>
            </a:r>
          </a:p>
          <a:p>
            <a:r>
              <a:rPr lang="en-US" dirty="0" smtClean="0"/>
              <a:t>But, in IEEE Std 802.1Q, the definitions of the queueing and transmission selection algorithms are </a:t>
            </a:r>
            <a:r>
              <a:rPr lang="en-US" b="1" dirty="0" smtClean="0">
                <a:solidFill>
                  <a:srgbClr val="C00000"/>
                </a:solidFill>
              </a:rPr>
              <a:t>embedded</a:t>
            </a:r>
            <a:r>
              <a:rPr lang="en-US" dirty="0" smtClean="0"/>
              <a:t> in, and intimately </a:t>
            </a:r>
            <a:r>
              <a:rPr lang="en-US" b="1" dirty="0" smtClean="0">
                <a:solidFill>
                  <a:srgbClr val="C00000"/>
                </a:solidFill>
              </a:rPr>
              <a:t>tied to</a:t>
            </a:r>
            <a:r>
              <a:rPr lang="en-US" dirty="0" smtClean="0"/>
              <a:t>, the definition of </a:t>
            </a:r>
            <a:r>
              <a:rPr lang="en-US" b="1" dirty="0" smtClean="0">
                <a:solidFill>
                  <a:srgbClr val="C00000"/>
                </a:solidFill>
              </a:rPr>
              <a:t>a bridge </a:t>
            </a:r>
            <a:r>
              <a:rPr lang="mr-IN" dirty="0" smtClean="0"/>
              <a:t>–</a:t>
            </a:r>
            <a:r>
              <a:rPr lang="en-US" dirty="0" smtClean="0"/>
              <a:t> not a router or end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1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in IEEE </a:t>
            </a:r>
            <a:r>
              <a:rPr lang="en-US" dirty="0" smtClean="0"/>
              <a:t>802.1 </a:t>
            </a:r>
            <a:r>
              <a:rPr lang="en-US" sz="2800" dirty="0" smtClean="0"/>
              <a:t>(this author’s opinion)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hlinkClick r:id="rId2"/>
              </a:rPr>
              <a:t>p</a:t>
            </a:r>
            <a:r>
              <a:rPr lang="en-US" dirty="0" smtClean="0">
                <a:hlinkClick r:id="rId3"/>
              </a:rPr>
              <a:t>rojec</a:t>
            </a:r>
            <a:r>
              <a:rPr lang="en-US" dirty="0" smtClean="0">
                <a:hlinkClick r:id="rId2"/>
              </a:rPr>
              <a:t>t</a:t>
            </a:r>
            <a:r>
              <a:rPr lang="en-US" dirty="0" smtClean="0"/>
              <a:t> is under </a:t>
            </a:r>
            <a:r>
              <a:rPr lang="en-US" dirty="0" smtClean="0"/>
              <a:t>discussion* 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≠ </a:t>
            </a:r>
            <a:r>
              <a:rPr lang="en-US" dirty="0" smtClean="0">
                <a:solidFill>
                  <a:srgbClr val="C00000"/>
                </a:solidFill>
              </a:rPr>
              <a:t>“started”!!) </a:t>
            </a:r>
            <a:r>
              <a:rPr lang="en-US" dirty="0" smtClean="0"/>
              <a:t>in IEEE 802.1 Time-Sensitive Networking Task Group to </a:t>
            </a:r>
            <a:r>
              <a:rPr lang="en-US" dirty="0" smtClean="0"/>
              <a:t>create a new document, “Quality of Service Provision for Non-Bridges”.  This would </a:t>
            </a:r>
            <a:r>
              <a:rPr lang="en-US" dirty="0" smtClean="0"/>
              <a:t>specify </a:t>
            </a:r>
            <a:r>
              <a:rPr lang="en-US" dirty="0" smtClean="0"/>
              <a:t>how a </a:t>
            </a:r>
            <a:r>
              <a:rPr lang="en-US" dirty="0" smtClean="0"/>
              <a:t>device that is </a:t>
            </a:r>
            <a:r>
              <a:rPr lang="en-US" b="1" dirty="0" smtClean="0">
                <a:solidFill>
                  <a:srgbClr val="C00000"/>
                </a:solidFill>
              </a:rPr>
              <a:t>not</a:t>
            </a:r>
            <a:r>
              <a:rPr lang="en-US" dirty="0" smtClean="0"/>
              <a:t> a </a:t>
            </a:r>
            <a:r>
              <a:rPr lang="en-US" dirty="0"/>
              <a:t>Bridge </a:t>
            </a:r>
            <a:r>
              <a:rPr lang="en-US" dirty="0" smtClean="0"/>
              <a:t>can apply </a:t>
            </a:r>
            <a:r>
              <a:rPr lang="en-US" dirty="0"/>
              <a:t>the 802.1Q queuing and transmission selection algorithms</a:t>
            </a:r>
            <a:r>
              <a:rPr lang="en-US" dirty="0" smtClean="0"/>
              <a:t>.  </a:t>
            </a:r>
            <a:r>
              <a:rPr lang="en-US" dirty="0" smtClean="0"/>
              <a:t>This would:</a:t>
            </a:r>
          </a:p>
          <a:p>
            <a:pPr lvl="1"/>
            <a:r>
              <a:rPr lang="en-US" dirty="0" smtClean="0"/>
              <a:t>Provide easy points of reference for IEEE, IETF, or other SDOs’ documents to call out 802.1Q queuing and transmission selection algorithms;</a:t>
            </a:r>
          </a:p>
          <a:p>
            <a:pPr lvl="1"/>
            <a:r>
              <a:rPr lang="en-US" dirty="0" smtClean="0"/>
              <a:t>Provide an entry to 802.1Q for implementers who want to build these queues, but do not care about the intricacies of bridges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6172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 The January 802.1 interim is authorized to prepare a Project </a:t>
            </a:r>
            <a:r>
              <a:rPr lang="en-US" smtClean="0"/>
              <a:t>Authorization Request to </a:t>
            </a:r>
            <a:r>
              <a:rPr lang="en-US" dirty="0" smtClean="0"/>
              <a:t>submit to the 802 Executive Committee at the March plenary.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4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Whither draft-</a:t>
            </a:r>
            <a:r>
              <a:rPr lang="en-US" dirty="0" err="1" smtClean="0"/>
              <a:t>finn</a:t>
            </a:r>
            <a:r>
              <a:rPr lang="en-US" dirty="0" smtClean="0"/>
              <a:t>-detnet-bounded-latency?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the author’s intention that this draft eventually be a companion to the new 802.1 standard, defining at least one set of choices for 802.1 and/or IETF queuing definitions for implementing at least one class of DetNet service.</a:t>
            </a:r>
          </a:p>
          <a:p>
            <a:r>
              <a:rPr lang="en-US" dirty="0" smtClean="0"/>
              <a:t>Whether the new </a:t>
            </a:r>
            <a:r>
              <a:rPr lang="en-US" dirty="0" smtClean="0"/>
              <a:t>802.1 standard, </a:t>
            </a:r>
            <a:r>
              <a:rPr lang="en-US" dirty="0" smtClean="0"/>
              <a:t>or </a:t>
            </a:r>
            <a:r>
              <a:rPr lang="en-US" dirty="0" smtClean="0"/>
              <a:t>some development of </a:t>
            </a:r>
            <a:r>
              <a:rPr lang="en-US" dirty="0" smtClean="0"/>
              <a:t>draft-</a:t>
            </a:r>
            <a:r>
              <a:rPr lang="en-US" dirty="0" err="1" smtClean="0"/>
              <a:t>finn</a:t>
            </a:r>
            <a:r>
              <a:rPr lang="en-US" dirty="0" smtClean="0"/>
              <a:t>-detnet-bounded-latency, explains how </a:t>
            </a:r>
            <a:r>
              <a:rPr lang="en-US" dirty="0" smtClean="0"/>
              <a:t>to integrate RFC 2963 (or others) with bridging queues is To Be Determined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Additional ideas / authors are welcome.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471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4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6724</TotalTime>
  <Words>526</Words>
  <Application>Microsoft Macintosh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Mangal</vt:lpstr>
      <vt:lpstr>Arial</vt:lpstr>
      <vt:lpstr>Office Theme</vt:lpstr>
      <vt:lpstr>draft-finn-detnet-bounded-latency Introduction</vt:lpstr>
      <vt:lpstr>Status.  Abstract.  Justification.</vt:lpstr>
      <vt:lpstr>Accurate numbers</vt:lpstr>
      <vt:lpstr>What queuing and selection algorithms?</vt:lpstr>
      <vt:lpstr>Progress in IEEE 802.1 (this author’s opinion)</vt:lpstr>
      <vt:lpstr>Whither draft-finn-detnet-bounded-latency?</vt:lpstr>
      <vt:lpstr>Discussion</vt:lpstr>
    </vt:vector>
  </TitlesOfParts>
  <Manager/>
  <Company>Huawei Technologies Co. Ltd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Introduciton to draft-finn-detnet-bounded-latency</dc:title>
  <dc:subject/>
  <dc:creator>Norman Finn</dc:creator>
  <cp:keywords/>
  <dc:description/>
  <cp:lastModifiedBy>Norman Finn</cp:lastModifiedBy>
  <cp:revision>265</cp:revision>
  <dcterms:created xsi:type="dcterms:W3CDTF">2017-03-17T21:12:34Z</dcterms:created>
  <dcterms:modified xsi:type="dcterms:W3CDTF">2017-11-10T16:55:06Z</dcterms:modified>
  <cp:category/>
</cp:coreProperties>
</file>