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6" r:id="rId7"/>
    <p:sldId id="275" r:id="rId8"/>
    <p:sldId id="266" r:id="rId9"/>
    <p:sldId id="277" r:id="rId10"/>
    <p:sldId id="261" r:id="rId11"/>
    <p:sldId id="269" r:id="rId12"/>
    <p:sldId id="268" r:id="rId13"/>
    <p:sldId id="271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74"/>
  </p:normalViewPr>
  <p:slideViewPr>
    <p:cSldViewPr snapToObjects="1">
      <p:cViewPr varScale="1">
        <p:scale>
          <a:sx n="83" d="100"/>
          <a:sy n="83" d="100"/>
        </p:scale>
        <p:origin x="69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36DD-4D4D-6C42-9011-B72434C9F326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A8C2-2AA7-F44F-A301-63B5BA18F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3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7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6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4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0796-C067-7541-8302-CDF7984BAA21}" type="datetimeFigureOut">
              <a:rPr lang="en-US" smtClean="0"/>
              <a:t>07/10/2017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6973-7734-A345-B854-BF81A0E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archive.ietf.org/arch/search/?email_list=detnet-dp-d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DetNet</a:t>
            </a:r>
            <a:r>
              <a:rPr lang="en-US" dirty="0" smtClean="0"/>
              <a:t> Data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DetNet Data Plane design </a:t>
            </a:r>
            <a:r>
              <a:rPr lang="en-US" dirty="0" smtClean="0"/>
              <a:t>team update</a:t>
            </a: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99, Prague, </a:t>
            </a:r>
            <a:r>
              <a:rPr lang="en-US" dirty="0" smtClean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3712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18183"/>
            <a:ext cx="7037026" cy="42302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formats with MPLS </a:t>
            </a:r>
            <a:r>
              <a:rPr lang="en-US" dirty="0" smtClean="0"/>
              <a:t>PWs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38" y="1825625"/>
            <a:ext cx="3877961" cy="478065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DetNet</a:t>
            </a:r>
            <a:r>
              <a:rPr lang="en-US" dirty="0" smtClean="0"/>
              <a:t> data plane encapsulation:</a:t>
            </a:r>
          </a:p>
          <a:p>
            <a:pPr lvl="1"/>
            <a:r>
              <a:rPr lang="en-US" dirty="0" smtClean="0"/>
              <a:t>Always has a PW label.</a:t>
            </a:r>
          </a:p>
          <a:p>
            <a:pPr lvl="1"/>
            <a:r>
              <a:rPr lang="en-US" dirty="0" smtClean="0"/>
              <a:t>Always has a CW.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Topology/service “S-label” </a:t>
            </a:r>
            <a:r>
              <a:rPr lang="en-US" dirty="0" smtClean="0"/>
              <a:t>for overlays to connect only desired set of PE nodes:</a:t>
            </a:r>
          </a:p>
          <a:p>
            <a:pPr lvl="1"/>
            <a:r>
              <a:rPr lang="en-US" dirty="0" smtClean="0"/>
              <a:t>Exposes PW label only when needed.</a:t>
            </a:r>
          </a:p>
          <a:p>
            <a:pPr lvl="1"/>
            <a:r>
              <a:rPr lang="en-US" dirty="0" smtClean="0"/>
              <a:t>A node can be treated as a P node or a PE node within an overlay.</a:t>
            </a:r>
          </a:p>
          <a:p>
            <a:pPr lvl="1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666744" y="3236976"/>
            <a:ext cx="3572060" cy="129844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smtClean="0"/>
              <a:t>draft-dt-detnet-dp-sol-01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4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89" y="2286000"/>
            <a:ext cx="4433065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formats with </a:t>
            </a:r>
            <a:r>
              <a:rPr lang="en-US" dirty="0" smtClean="0"/>
              <a:t>Native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5838" y="1825625"/>
            <a:ext cx="3877961" cy="47909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DetNet </a:t>
            </a:r>
            <a:r>
              <a:rPr lang="en-US" dirty="0" smtClean="0"/>
              <a:t>native IPv6 data </a:t>
            </a:r>
            <a:r>
              <a:rPr lang="en-US" dirty="0" smtClean="0"/>
              <a:t>plane encapsulation:</a:t>
            </a:r>
          </a:p>
          <a:p>
            <a:pPr lvl="1"/>
            <a:r>
              <a:rPr lang="en-US" dirty="0" smtClean="0"/>
              <a:t>Always has a </a:t>
            </a:r>
            <a:r>
              <a:rPr lang="en-US" dirty="0" smtClean="0"/>
              <a:t>DetNet </a:t>
            </a:r>
            <a:r>
              <a:rPr lang="en-US" dirty="0" err="1" smtClean="0"/>
              <a:t>DstOpt</a:t>
            </a:r>
            <a:r>
              <a:rPr lang="en-US" dirty="0" smtClean="0"/>
              <a:t> for “control word”.</a:t>
            </a:r>
            <a:endParaRPr lang="en-US" dirty="0" smtClean="0"/>
          </a:p>
          <a:p>
            <a:pPr lvl="1"/>
            <a:r>
              <a:rPr lang="en-US" dirty="0" smtClean="0"/>
              <a:t>Always has a </a:t>
            </a:r>
            <a:r>
              <a:rPr lang="en-US" dirty="0" smtClean="0"/>
              <a:t>Flow Label set to Flow-ID.</a:t>
            </a:r>
          </a:p>
          <a:p>
            <a:endParaRPr lang="en-US" dirty="0" smtClean="0"/>
          </a:p>
          <a:p>
            <a:r>
              <a:rPr lang="en-US" dirty="0" smtClean="0"/>
              <a:t>For explicit routes </a:t>
            </a:r>
            <a:r>
              <a:rPr lang="en-US" dirty="0" err="1" smtClean="0"/>
              <a:t>DstOpt</a:t>
            </a:r>
            <a:r>
              <a:rPr lang="en-US" dirty="0" smtClean="0"/>
              <a:t> works well for unicast flows e.g., with Segment Routing.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43000" y="3571866"/>
            <a:ext cx="4724400" cy="176213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smtClean="0"/>
              <a:t>draft-dt-detnet-dp-sol-01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0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965736"/>
            <a:ext cx="7848600" cy="18922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438399"/>
            <a:ext cx="7833713" cy="1387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8600"/>
            <a:ext cx="10515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IPv6 makes </a:t>
            </a:r>
            <a:r>
              <a:rPr lang="en-US" dirty="0" smtClean="0"/>
              <a:t>use of Destination Options – new option needed.</a:t>
            </a:r>
          </a:p>
          <a:p>
            <a:r>
              <a:rPr lang="en-US" dirty="0"/>
              <a:t>Required for packet Replication and Elimination Function (PREF).</a:t>
            </a: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53473"/>
            <a:ext cx="10515600" cy="1431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PW Control Word is the same as for Ethernet over MPLS (RFC4448).</a:t>
            </a:r>
          </a:p>
          <a:p>
            <a:r>
              <a:rPr lang="en-US" dirty="0"/>
              <a:t>R</a:t>
            </a:r>
            <a:r>
              <a:rPr lang="en-US" dirty="0" smtClean="0"/>
              <a:t>equired for packet Replication and Elimination Function (PREF).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44746" y="6477000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smtClean="0"/>
              <a:t>draft-dt-detnet-dp-sol-01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identification..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1375"/>
          </a:xfrm>
        </p:spPr>
        <p:txBody>
          <a:bodyPr>
            <a:normAutofit/>
          </a:bodyPr>
          <a:lstStyle/>
          <a:p>
            <a:r>
              <a:rPr lang="en-US" dirty="0" smtClean="0"/>
              <a:t>Integral part of </a:t>
            </a:r>
            <a:r>
              <a:rPr lang="en-US" dirty="0" err="1" smtClean="0"/>
              <a:t>DetNet</a:t>
            </a:r>
            <a:r>
              <a:rPr lang="en-US" dirty="0" smtClean="0"/>
              <a:t> flow processing. Flow </a:t>
            </a:r>
            <a:r>
              <a:rPr lang="en-US" dirty="0"/>
              <a:t>identification </a:t>
            </a:r>
            <a:r>
              <a:rPr lang="en-US" dirty="0" smtClean="0"/>
              <a:t>has </a:t>
            </a:r>
            <a:r>
              <a:rPr lang="en-US" dirty="0"/>
              <a:t>two key aspects (MPLS PSN example):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b="1" dirty="0"/>
              <a:t>forwarding and queuing </a:t>
            </a:r>
            <a:r>
              <a:rPr lang="en-US" b="1" dirty="0" smtClean="0"/>
              <a:t>level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Flow identification implicitly part of FEC and encoded into label(s) and TC bits.</a:t>
            </a:r>
          </a:p>
          <a:p>
            <a:pPr lvl="2"/>
            <a:r>
              <a:rPr lang="en-US" dirty="0"/>
              <a:t>May identify an aggregate of </a:t>
            </a:r>
            <a:r>
              <a:rPr lang="en-US" dirty="0" err="1"/>
              <a:t>DetNet</a:t>
            </a:r>
            <a:r>
              <a:rPr lang="en-US" dirty="0"/>
              <a:t> flows or individual flows (e.g., a FEC per flow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As </a:t>
            </a:r>
            <a:r>
              <a:rPr lang="en-US" b="1" dirty="0"/>
              <a:t>part of the Packet Replication and Elimination </a:t>
            </a:r>
            <a:r>
              <a:rPr lang="en-US" b="1" dirty="0" smtClean="0"/>
              <a:t>Function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Flow lookup based on the </a:t>
            </a:r>
            <a:r>
              <a:rPr lang="en-US" dirty="0" smtClean="0"/>
              <a:t>PW Label </a:t>
            </a:r>
            <a:r>
              <a:rPr lang="en-US" dirty="0"/>
              <a:t>and accompanied with the CW </a:t>
            </a:r>
            <a:r>
              <a:rPr lang="en-US" dirty="0" err="1"/>
              <a:t>SeqNum</a:t>
            </a:r>
            <a:r>
              <a:rPr lang="en-US" dirty="0"/>
              <a:t> to detect whether a packet has already be seen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Done within the </a:t>
            </a:r>
            <a:r>
              <a:rPr lang="en-US" dirty="0" err="1" smtClean="0"/>
              <a:t>PseudoWire</a:t>
            </a:r>
            <a:r>
              <a:rPr lang="en-US" dirty="0" smtClean="0"/>
              <a:t> (extended forwarder) function.</a:t>
            </a:r>
            <a:endParaRPr lang="en-US" dirty="0"/>
          </a:p>
          <a:p>
            <a:pPr lvl="2"/>
            <a:r>
              <a:rPr lang="en-US" dirty="0"/>
              <a:t>Note: replication is basically </a:t>
            </a:r>
            <a:r>
              <a:rPr lang="en-US" dirty="0" smtClean="0"/>
              <a:t>a reuse </a:t>
            </a:r>
            <a:r>
              <a:rPr lang="en-US" dirty="0"/>
              <a:t>of 1+1 protection mechanism.</a:t>
            </a:r>
          </a:p>
        </p:txBody>
      </p:sp>
    </p:spTree>
    <p:extLst>
      <p:ext uri="{BB962C8B-B14F-4D97-AF65-F5344CB8AC3E}">
        <p14:creationId xmlns:p14="http://schemas.microsoft.com/office/powerpoint/2010/main" val="447338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Few </a:t>
            </a:r>
            <a:r>
              <a:rPr lang="en-US" dirty="0" smtClean="0"/>
              <a:t>topics are still under work:</a:t>
            </a:r>
          </a:p>
          <a:p>
            <a:pPr lvl="1"/>
            <a:r>
              <a:rPr lang="en-US" dirty="0" smtClean="0"/>
              <a:t>Interworking between MPLS and IPv6 DetNet flows/transports.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Control plane is another topic</a:t>
            </a:r>
            <a:r>
              <a:rPr lang="mr-IN" dirty="0" smtClean="0"/>
              <a:t>…</a:t>
            </a:r>
            <a:r>
              <a:rPr lang="en-US" dirty="0" smtClean="0"/>
              <a:t> out of scope for this I-D. However...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design team did consider it as well to some extent.</a:t>
            </a:r>
          </a:p>
          <a:p>
            <a:pPr lvl="1"/>
            <a:r>
              <a:rPr lang="en-US" dirty="0" smtClean="0"/>
              <a:t>Controlling </a:t>
            </a:r>
            <a:r>
              <a:rPr lang="en-US" dirty="0" smtClean="0"/>
              <a:t>PREF function, resource reservations,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Multicast DetNet flows:</a:t>
            </a:r>
          </a:p>
          <a:p>
            <a:pPr lvl="1"/>
            <a:r>
              <a:rPr lang="en-US" dirty="0" smtClean="0"/>
              <a:t>The design team did not discuss this thoroughly..</a:t>
            </a:r>
          </a:p>
          <a:p>
            <a:pPr lvl="1"/>
            <a:endParaRPr lang="en-US" dirty="0"/>
          </a:p>
          <a:p>
            <a:r>
              <a:rPr lang="en-US" dirty="0" smtClean="0"/>
              <a:t>Relay and Edge node processing clarifications for native IPv6.</a:t>
            </a:r>
          </a:p>
          <a:p>
            <a:pPr lvl="1"/>
            <a:r>
              <a:rPr lang="en-US" dirty="0" smtClean="0"/>
              <a:t>E.g. whether PREF can be done in anywhere else than in end hosts and edge nodes.</a:t>
            </a:r>
          </a:p>
          <a:p>
            <a:pPr lvl="1"/>
            <a:endParaRPr lang="en-US" dirty="0"/>
          </a:p>
          <a:p>
            <a:r>
              <a:rPr lang="en-US" dirty="0" smtClean="0"/>
              <a:t>Management and control considerations..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adoption as a WG </a:t>
            </a:r>
            <a:r>
              <a:rPr lang="en-US" dirty="0" smtClean="0"/>
              <a:t>Item!!</a:t>
            </a:r>
          </a:p>
          <a:p>
            <a:pPr lvl="1"/>
            <a:r>
              <a:rPr lang="en-US" dirty="0" smtClean="0"/>
              <a:t>We acknowledge there is plenty of work to do.. but the current draft should work as a good basis for the final solution.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team</a:t>
            </a:r>
            <a:endParaRPr lang="en-US" dirty="0" smtClean="0"/>
          </a:p>
          <a:p>
            <a:r>
              <a:rPr lang="en-US" dirty="0" smtClean="0"/>
              <a:t>Solution 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2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Jouni Korhonen (lead)</a:t>
            </a:r>
          </a:p>
          <a:p>
            <a:pPr lvl="1"/>
            <a:r>
              <a:rPr lang="en-US" dirty="0" smtClean="0"/>
              <a:t>Carlos </a:t>
            </a:r>
            <a:r>
              <a:rPr lang="en-US" dirty="0" err="1" smtClean="0"/>
              <a:t>Bernardos</a:t>
            </a:r>
            <a:endParaRPr lang="en-US" dirty="0" smtClean="0"/>
          </a:p>
          <a:p>
            <a:pPr lvl="1"/>
            <a:r>
              <a:rPr lang="en-US" dirty="0" smtClean="0"/>
              <a:t>Loa </a:t>
            </a:r>
            <a:r>
              <a:rPr lang="en-US" dirty="0" err="1" smtClean="0"/>
              <a:t>Andersson</a:t>
            </a:r>
            <a:endParaRPr lang="en-US" dirty="0" smtClean="0"/>
          </a:p>
          <a:p>
            <a:pPr lvl="1"/>
            <a:r>
              <a:rPr lang="en-US" dirty="0" err="1" smtClean="0"/>
              <a:t>Yuanlong</a:t>
            </a:r>
            <a:r>
              <a:rPr lang="en-US" dirty="0" smtClean="0"/>
              <a:t> Jiang</a:t>
            </a:r>
          </a:p>
          <a:p>
            <a:pPr lvl="1"/>
            <a:r>
              <a:rPr lang="en-US" dirty="0" smtClean="0"/>
              <a:t>Norm Finn</a:t>
            </a:r>
          </a:p>
          <a:p>
            <a:pPr lvl="1"/>
            <a:r>
              <a:rPr lang="en-US" dirty="0" err="1" smtClean="0"/>
              <a:t>Balazs</a:t>
            </a:r>
            <a:r>
              <a:rPr lang="en-US" dirty="0" smtClean="0"/>
              <a:t> </a:t>
            </a:r>
            <a:r>
              <a:rPr lang="en-US" dirty="0" err="1" smtClean="0"/>
              <a:t>Varga</a:t>
            </a:r>
            <a:endParaRPr lang="en-US" dirty="0" smtClean="0"/>
          </a:p>
          <a:p>
            <a:pPr lvl="1"/>
            <a:r>
              <a:rPr lang="en-US" dirty="0" smtClean="0"/>
              <a:t>Janos </a:t>
            </a:r>
            <a:r>
              <a:rPr lang="en-US" dirty="0" err="1" smtClean="0"/>
              <a:t>Farkas</a:t>
            </a:r>
            <a:endParaRPr lang="en-US" dirty="0" smtClean="0"/>
          </a:p>
          <a:p>
            <a:pPr lvl="1"/>
            <a:r>
              <a:rPr lang="en-US" dirty="0" smtClean="0"/>
              <a:t>Tal Mizrahi</a:t>
            </a:r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Mozes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11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team </a:t>
            </a:r>
            <a:r>
              <a:rPr lang="en-US" smtClean="0"/>
              <a:t>update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calls held... </a:t>
            </a:r>
            <a:endParaRPr lang="en-US" dirty="0" smtClean="0"/>
          </a:p>
          <a:p>
            <a:r>
              <a:rPr lang="en-US" dirty="0" smtClean="0"/>
              <a:t>Other stuff found at the mailing list:</a:t>
            </a:r>
          </a:p>
          <a:p>
            <a:pPr lvl="1"/>
            <a:r>
              <a:rPr lang="en-US" dirty="0">
                <a:hlinkClick r:id="rId2"/>
              </a:rPr>
              <a:t>https://mailarchive.ietf.org/arch/search/?</a:t>
            </a:r>
            <a:r>
              <a:rPr lang="en-US" dirty="0" smtClean="0">
                <a:hlinkClick r:id="rId2"/>
              </a:rPr>
              <a:t>email_list=detnet-dp-dt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IEEE 802.1TSN over DetNet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96400" y="6448703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smtClean="0"/>
              <a:t>draft-dt-detnet-dp-sol-01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057400"/>
            <a:ext cx="7792428" cy="3434800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152400" y="4876800"/>
            <a:ext cx="2438400" cy="1295400"/>
          </a:xfrm>
          <a:prstGeom prst="wedgeRoundRectCallout">
            <a:avLst>
              <a:gd name="adj1" fmla="val 49958"/>
              <a:gd name="adj2" fmla="val -793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Systems initiates / terminates IEEE802.1 TSN traffic..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– PW-based native DetNet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163620"/>
            <a:ext cx="7393162" cy="33297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96400" y="6448703"/>
            <a:ext cx="28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(*) </a:t>
            </a:r>
            <a:r>
              <a:rPr lang="en-US" dirty="0" smtClean="0"/>
              <a:t>draft-dt-detnet-dp-sol-01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4876800"/>
            <a:ext cx="2438400" cy="1295400"/>
          </a:xfrm>
          <a:prstGeom prst="wedgeRoundRectCallout">
            <a:avLst>
              <a:gd name="adj1" fmla="val 49958"/>
              <a:gd name="adj2" fmla="val -793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Systems initiates / terminates PWs over MPLS..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0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– Native IPv6-based DetNet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637" y="1981200"/>
            <a:ext cx="7940726" cy="3583743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52400" y="4876800"/>
            <a:ext cx="2438400" cy="1295400"/>
          </a:xfrm>
          <a:prstGeom prst="wedgeRoundRectCallout">
            <a:avLst>
              <a:gd name="adj1" fmla="val 49958"/>
              <a:gd name="adj2" fmla="val -793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Systems initiates / terminates IPv6 packets with DetNet “support”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9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en-US" dirty="0" smtClean="0"/>
              <a:t>Leverages RFC6073 Multi-Segment </a:t>
            </a:r>
            <a:r>
              <a:rPr lang="en-US" dirty="0" err="1" smtClean="0"/>
              <a:t>PseudoWires</a:t>
            </a:r>
            <a:r>
              <a:rPr lang="en-US" dirty="0" smtClean="0"/>
              <a:t> or IPv6.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Designed </a:t>
            </a:r>
            <a:r>
              <a:rPr lang="en-US" dirty="0"/>
              <a:t>to work with existing control </a:t>
            </a:r>
            <a:r>
              <a:rPr lang="en-US" dirty="0" smtClean="0"/>
              <a:t>planes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LDP, RSVP-TE, </a:t>
            </a:r>
            <a:r>
              <a:rPr lang="en-US" dirty="0" smtClean="0"/>
              <a:t>SR (for MPLS PWs) </a:t>
            </a:r>
            <a:r>
              <a:rPr lang="en-US" dirty="0"/>
              <a:t>and centralized </a:t>
            </a:r>
            <a:r>
              <a:rPr lang="en-US" dirty="0" smtClean="0"/>
              <a:t>controller.</a:t>
            </a:r>
          </a:p>
          <a:p>
            <a:pPr lvl="1"/>
            <a:r>
              <a:rPr lang="en-US" dirty="0" smtClean="0"/>
              <a:t>Small updates are inevitable, though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Control plane for native IPv6 has not been discussed too much yet.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Maximize </a:t>
            </a:r>
            <a:r>
              <a:rPr lang="en-US" dirty="0"/>
              <a:t>the reuse of existing solutions and </a:t>
            </a:r>
            <a:r>
              <a:rPr lang="en-US" dirty="0" smtClean="0"/>
              <a:t>implementations:</a:t>
            </a:r>
          </a:p>
          <a:p>
            <a:pPr lvl="1"/>
            <a:r>
              <a:rPr lang="en-US" dirty="0" smtClean="0"/>
              <a:t>Extend only where needed &amp; mandatory for solution to work.</a:t>
            </a:r>
          </a:p>
          <a:p>
            <a:pPr lvl="1"/>
            <a:r>
              <a:rPr lang="en-US" dirty="0" smtClean="0"/>
              <a:t>No new functionality unless really necessary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issues to get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Unified encapsulation for all types of traffic..</a:t>
            </a:r>
          </a:p>
          <a:p>
            <a:pPr lvl="1"/>
            <a:r>
              <a:rPr lang="en-US" dirty="0" smtClean="0"/>
              <a:t>End result was – two encapsulations.</a:t>
            </a:r>
          </a:p>
          <a:p>
            <a:pPr lvl="1"/>
            <a:r>
              <a:rPr lang="en-US" dirty="0" smtClean="0"/>
              <a:t>Native IPv6 and MPLS PWs.</a:t>
            </a:r>
          </a:p>
          <a:p>
            <a:endParaRPr lang="en-US" dirty="0" smtClean="0"/>
          </a:p>
          <a:p>
            <a:r>
              <a:rPr lang="en-US" dirty="0" smtClean="0"/>
              <a:t>DetNet flow identification:</a:t>
            </a:r>
          </a:p>
          <a:p>
            <a:pPr lvl="1"/>
            <a:r>
              <a:rPr lang="en-US" dirty="0" smtClean="0"/>
              <a:t>A PW Label for MPLS PWs. There is no “dedicated” DetNet label per se.</a:t>
            </a:r>
          </a:p>
          <a:p>
            <a:pPr lvl="1"/>
            <a:r>
              <a:rPr lang="en-US" dirty="0" smtClean="0"/>
              <a:t>A flow label for Native IPv6.</a:t>
            </a:r>
          </a:p>
          <a:p>
            <a:endParaRPr lang="en-US" dirty="0"/>
          </a:p>
          <a:p>
            <a:r>
              <a:rPr lang="en-US" dirty="0" smtClean="0"/>
              <a:t>Service protection:</a:t>
            </a:r>
          </a:p>
          <a:p>
            <a:pPr lvl="1"/>
            <a:r>
              <a:rPr lang="en-US" dirty="0" smtClean="0"/>
              <a:t>Packet Replication and Elimination for Redundancy (PREF).</a:t>
            </a:r>
          </a:p>
          <a:p>
            <a:pPr lvl="1"/>
            <a:r>
              <a:rPr lang="en-US" dirty="0" smtClean="0"/>
              <a:t>Also need to differentiate between DetNet compound and member flows..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4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3890</TotalTime>
  <Words>598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Mangal</vt:lpstr>
      <vt:lpstr>Office Theme</vt:lpstr>
      <vt:lpstr>DetNet Data Plane</vt:lpstr>
      <vt:lpstr>Outline</vt:lpstr>
      <vt:lpstr>Design team</vt:lpstr>
      <vt:lpstr>Design team update cont’d</vt:lpstr>
      <vt:lpstr>Use cases – IEEE 802.1TSN over DetNet</vt:lpstr>
      <vt:lpstr>Use cases – PW-based native DetNet</vt:lpstr>
      <vt:lpstr>Use case – Native IPv6-based DetNet </vt:lpstr>
      <vt:lpstr>Solution basics</vt:lpstr>
      <vt:lpstr>Hard issues to get agreement</vt:lpstr>
      <vt:lpstr>Packet formats with MPLS PWs</vt:lpstr>
      <vt:lpstr>Packet formats with Native IPv6</vt:lpstr>
      <vt:lpstr>Packet formats cont’d</vt:lpstr>
      <vt:lpstr>Flow identification..</vt:lpstr>
      <vt:lpstr>Open issues</vt:lpstr>
      <vt:lpstr>Next steps..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DetNet Data Plane</dc:title>
  <dc:creator>Jouni Korhonen</dc:creator>
  <cp:lastModifiedBy>Korhonen, Jouni</cp:lastModifiedBy>
  <cp:revision>160</cp:revision>
  <dcterms:created xsi:type="dcterms:W3CDTF">2017-03-17T21:12:34Z</dcterms:created>
  <dcterms:modified xsi:type="dcterms:W3CDTF">2017-07-12T21:26:24Z</dcterms:modified>
</cp:coreProperties>
</file>