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6" r:id="rId7"/>
    <p:sldId id="275" r:id="rId8"/>
    <p:sldId id="278" r:id="rId9"/>
    <p:sldId id="266" r:id="rId10"/>
    <p:sldId id="277" r:id="rId11"/>
    <p:sldId id="261" r:id="rId12"/>
    <p:sldId id="269" r:id="rId13"/>
    <p:sldId id="268" r:id="rId14"/>
    <p:sldId id="271" r:id="rId15"/>
    <p:sldId id="279" r:id="rId16"/>
    <p:sldId id="280" r:id="rId17"/>
    <p:sldId id="281" r:id="rId18"/>
    <p:sldId id="263" r:id="rId19"/>
    <p:sldId id="26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6"/>
    <p:restoredTop sz="94674"/>
  </p:normalViewPr>
  <p:slideViewPr>
    <p:cSldViewPr snapToObjects="1">
      <p:cViewPr varScale="1">
        <p:scale>
          <a:sx n="80" d="100"/>
          <a:sy n="80" d="100"/>
        </p:scale>
        <p:origin x="7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736DD-4D4D-6C42-9011-B72434C9F326}" type="datetimeFigureOut">
              <a:rPr lang="en-US" smtClean="0"/>
              <a:t>07/16/2017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1A8C2-2AA7-F44F-A301-63B5BA18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4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C49A5-E5F3-4419-A989-6DF05876EDB9}" type="datetime1">
              <a:rPr lang="en-US" smtClean="0"/>
              <a:t>07/16/2017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3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822DB-C0A9-438E-B6FF-64DBE087275E}" type="datetime1">
              <a:rPr lang="en-US" smtClean="0"/>
              <a:t>07/16/2017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4193-1478-4AE8-8E32-1BEB10DAFEA5}" type="datetime1">
              <a:rPr lang="en-US" smtClean="0"/>
              <a:t>07/16/2017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9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E8F6-D67E-4D29-B6C9-AEF8180ECB2A}" type="datetime1">
              <a:rPr lang="en-US" smtClean="0"/>
              <a:t>07/16/2017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64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502E-FEBA-466A-9843-A91CF9E35301}" type="datetime1">
              <a:rPr lang="en-US" smtClean="0"/>
              <a:t>07/16/2017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7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EB08B-C298-416C-8DF4-5AAB9E363669}" type="datetime1">
              <a:rPr lang="en-US" smtClean="0"/>
              <a:t>07/16/2017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4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4B45-6818-4972-9D6B-B062DDD3F54A}" type="datetime1">
              <a:rPr lang="en-US" smtClean="0"/>
              <a:t>07/16/2017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A443-1340-4FA9-A3DF-89AE1F189F58}" type="datetime1">
              <a:rPr lang="en-US" smtClean="0"/>
              <a:t>07/16/2017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3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0F76-7864-4101-B78E-A3E0F5500928}" type="datetime1">
              <a:rPr lang="en-US" smtClean="0"/>
              <a:t>07/16/2017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6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321D-1E92-411E-98B9-2D07D890D8B2}" type="datetime1">
              <a:rPr lang="en-US" smtClean="0"/>
              <a:t>07/16/2017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4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D1FF-5228-430D-87E8-E2622AA30697}" type="datetime1">
              <a:rPr lang="en-US" smtClean="0"/>
              <a:t>07/16/2017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64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DAE3-FF31-451B-ABF0-4F44D069B0A2}" type="datetime1">
              <a:rPr lang="en-US" smtClean="0"/>
              <a:t>07/16/2017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0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ailarchive.ietf.org/arch/search/?email_list=detnet-dp-d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DetNet</a:t>
            </a:r>
            <a:r>
              <a:rPr lang="en-US" dirty="0" smtClean="0"/>
              <a:t> Data Plane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draft-dt-detnet-dp-sol-01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DetNet </a:t>
            </a:r>
            <a:r>
              <a:rPr lang="en-US" dirty="0" smtClean="0"/>
              <a:t>Data Plane design team update</a:t>
            </a:r>
          </a:p>
          <a:p>
            <a:r>
              <a:rPr lang="en-US" dirty="0" smtClean="0"/>
              <a:t>IETF 99, Prague,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2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issues to get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Unified encapsulation for all types of traffic..</a:t>
            </a:r>
          </a:p>
          <a:p>
            <a:pPr lvl="1"/>
            <a:r>
              <a:rPr lang="en-US" dirty="0" smtClean="0"/>
              <a:t>End result was – two encapsulations.</a:t>
            </a:r>
          </a:p>
          <a:p>
            <a:pPr lvl="1"/>
            <a:r>
              <a:rPr lang="en-US" dirty="0" smtClean="0"/>
              <a:t>Native IPv6 and MPLS PWs.</a:t>
            </a:r>
          </a:p>
          <a:p>
            <a:endParaRPr lang="en-US" dirty="0" smtClean="0"/>
          </a:p>
          <a:p>
            <a:r>
              <a:rPr lang="en-US" dirty="0" smtClean="0"/>
              <a:t>DetNet flow identification:</a:t>
            </a:r>
          </a:p>
          <a:p>
            <a:pPr lvl="1"/>
            <a:r>
              <a:rPr lang="en-US" dirty="0" smtClean="0"/>
              <a:t>A PW Label for MPLS PWs. There is no “dedicated” DetNet label per se.</a:t>
            </a:r>
          </a:p>
          <a:p>
            <a:pPr lvl="1"/>
            <a:r>
              <a:rPr lang="en-US" dirty="0" smtClean="0"/>
              <a:t>A flow label for Native IPv6.</a:t>
            </a:r>
          </a:p>
          <a:p>
            <a:endParaRPr lang="en-US" dirty="0"/>
          </a:p>
          <a:p>
            <a:r>
              <a:rPr lang="en-US" dirty="0" smtClean="0"/>
              <a:t>Service protection:</a:t>
            </a:r>
          </a:p>
          <a:p>
            <a:pPr lvl="1"/>
            <a:r>
              <a:rPr lang="en-US" dirty="0" smtClean="0"/>
              <a:t>Packet Replication and Elimination for Redundancy (PREF).</a:t>
            </a:r>
          </a:p>
          <a:p>
            <a:pPr lvl="1"/>
            <a:r>
              <a:rPr lang="en-US" dirty="0" smtClean="0"/>
              <a:t>Also need to differentiate between DetNet compound and member flows..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51508"/>
            <a:ext cx="7037026" cy="4230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formats with MPLS PWs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38" y="1825625"/>
            <a:ext cx="3877961" cy="478065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DetNet flow:</a:t>
            </a:r>
          </a:p>
          <a:p>
            <a:pPr lvl="1"/>
            <a:r>
              <a:rPr lang="en-US" dirty="0" smtClean="0"/>
              <a:t>Flow-ID -&gt; PW label.</a:t>
            </a:r>
          </a:p>
          <a:p>
            <a:pPr lvl="1"/>
            <a:r>
              <a:rPr lang="en-US" dirty="0" err="1" smtClean="0"/>
              <a:t>SeqNum</a:t>
            </a:r>
            <a:r>
              <a:rPr lang="en-US" dirty="0" smtClean="0"/>
              <a:t> -&gt; CW.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S-Label:</a:t>
            </a:r>
          </a:p>
          <a:p>
            <a:pPr lvl="1"/>
            <a:r>
              <a:rPr lang="en-US" dirty="0"/>
              <a:t>A DetNet node to DetNet node "service" label that </a:t>
            </a:r>
            <a:r>
              <a:rPr lang="en-US" dirty="0" smtClean="0"/>
              <a:t>is used </a:t>
            </a:r>
            <a:r>
              <a:rPr lang="en-US" dirty="0"/>
              <a:t>between DA-*-PE </a:t>
            </a:r>
            <a:r>
              <a:rPr lang="en-US" dirty="0" smtClean="0"/>
              <a:t>devices</a:t>
            </a:r>
            <a:r>
              <a:rPr lang="en-US" dirty="0"/>
              <a:t> </a:t>
            </a:r>
            <a:r>
              <a:rPr lang="en-US" dirty="0" smtClean="0"/>
              <a:t>(see slide 5).</a:t>
            </a:r>
          </a:p>
          <a:p>
            <a:r>
              <a:rPr lang="en-US" dirty="0" smtClean="0"/>
              <a:t>T-Label:</a:t>
            </a:r>
          </a:p>
          <a:p>
            <a:pPr lvl="1"/>
            <a:r>
              <a:rPr lang="en-US" dirty="0" smtClean="0"/>
              <a:t>Used </a:t>
            </a:r>
            <a:r>
              <a:rPr lang="en-US" dirty="0"/>
              <a:t>to identify the LSP used to transport </a:t>
            </a:r>
            <a:r>
              <a:rPr lang="en-US" dirty="0" smtClean="0"/>
              <a:t>a DetNet </a:t>
            </a:r>
            <a:r>
              <a:rPr lang="en-US" dirty="0"/>
              <a:t>flow across an MPLS PSN, e.g., a </a:t>
            </a:r>
            <a:r>
              <a:rPr lang="en-US" dirty="0" smtClean="0"/>
              <a:t>hop-by-hop label </a:t>
            </a:r>
            <a:r>
              <a:rPr lang="en-US" dirty="0"/>
              <a:t>used between </a:t>
            </a:r>
            <a:r>
              <a:rPr lang="en-US" dirty="0" smtClean="0"/>
              <a:t>LSR</a:t>
            </a:r>
            <a:r>
              <a:rPr lang="en-US" dirty="0"/>
              <a:t>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666744" y="3236976"/>
            <a:ext cx="3572060" cy="11826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89" y="2286000"/>
            <a:ext cx="4433065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</p:spPr>
        <p:txBody>
          <a:bodyPr/>
          <a:lstStyle/>
          <a:p>
            <a:r>
              <a:rPr lang="en-US" dirty="0" smtClean="0"/>
              <a:t>Packet formats with Native IPv6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38" y="1825625"/>
            <a:ext cx="4335162" cy="4790932"/>
          </a:xfrm>
        </p:spPr>
        <p:txBody>
          <a:bodyPr>
            <a:normAutofit/>
          </a:bodyPr>
          <a:lstStyle/>
          <a:p>
            <a:r>
              <a:rPr lang="en-US" dirty="0" smtClean="0"/>
              <a:t>DetNet flow:</a:t>
            </a:r>
          </a:p>
          <a:p>
            <a:pPr lvl="1"/>
            <a:r>
              <a:rPr lang="en-US" dirty="0" smtClean="0"/>
              <a:t>Flow-ID -&gt; Flow Label.</a:t>
            </a:r>
          </a:p>
          <a:p>
            <a:pPr lvl="1"/>
            <a:r>
              <a:rPr lang="en-US" dirty="0" err="1" smtClean="0"/>
              <a:t>SeqNum</a:t>
            </a:r>
            <a:r>
              <a:rPr lang="en-US" dirty="0" smtClean="0"/>
              <a:t> -&gt; DetNet </a:t>
            </a:r>
            <a:r>
              <a:rPr lang="en-US" dirty="0" err="1" smtClean="0"/>
              <a:t>DstOpt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For explicit routes </a:t>
            </a:r>
            <a:r>
              <a:rPr lang="en-US" dirty="0" err="1" smtClean="0"/>
              <a:t>DstOpt</a:t>
            </a:r>
            <a:r>
              <a:rPr lang="en-US" dirty="0" smtClean="0"/>
              <a:t> works well for unicast flows e.g., with Segment Routing.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43000" y="3571866"/>
            <a:ext cx="4724400" cy="176213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0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965736"/>
            <a:ext cx="7848600" cy="1892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438399"/>
            <a:ext cx="7833713" cy="1387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38600"/>
            <a:ext cx="105156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IPv6 makes use of Destination Options – new option needed.</a:t>
            </a:r>
          </a:p>
          <a:p>
            <a:r>
              <a:rPr lang="en-US" dirty="0"/>
              <a:t>Required for packet Replication and Elimination Function (PREF).</a:t>
            </a:r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553473"/>
            <a:ext cx="10515600" cy="143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PW Control Word is the same as for Ethernet over MPLS (RFC4448).</a:t>
            </a:r>
          </a:p>
          <a:p>
            <a:r>
              <a:rPr lang="en-US" dirty="0"/>
              <a:t>R</a:t>
            </a:r>
            <a:r>
              <a:rPr lang="en-US" dirty="0" smtClean="0"/>
              <a:t>equired for packet Replication and Elimination Function (PREF).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20746" y="6477000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identification..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1375"/>
          </a:xfrm>
        </p:spPr>
        <p:txBody>
          <a:bodyPr>
            <a:normAutofit/>
          </a:bodyPr>
          <a:lstStyle/>
          <a:p>
            <a:r>
              <a:rPr lang="en-US" dirty="0" smtClean="0"/>
              <a:t>Integral part of </a:t>
            </a:r>
            <a:r>
              <a:rPr lang="en-US" dirty="0" err="1" smtClean="0"/>
              <a:t>DetNet</a:t>
            </a:r>
            <a:r>
              <a:rPr lang="en-US" dirty="0" smtClean="0"/>
              <a:t> flow processing. Flow </a:t>
            </a:r>
            <a:r>
              <a:rPr lang="en-US" dirty="0"/>
              <a:t>identification </a:t>
            </a:r>
            <a:r>
              <a:rPr lang="en-US" dirty="0" smtClean="0"/>
              <a:t>has </a:t>
            </a:r>
            <a:r>
              <a:rPr lang="en-US" dirty="0"/>
              <a:t>two key aspects (MPLS PSN example):</a:t>
            </a:r>
          </a:p>
          <a:p>
            <a:pPr lvl="1"/>
            <a:r>
              <a:rPr lang="en-US" dirty="0" smtClean="0"/>
              <a:t>At </a:t>
            </a:r>
            <a:r>
              <a:rPr lang="en-US" dirty="0"/>
              <a:t>the </a:t>
            </a:r>
            <a:r>
              <a:rPr lang="en-US" b="1" dirty="0"/>
              <a:t>forwarding and queuing </a:t>
            </a:r>
            <a:r>
              <a:rPr lang="en-US" b="1" dirty="0" smtClean="0"/>
              <a:t>level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Flow identification implicitly part of FEC and encoded into label(s) and TC bits.</a:t>
            </a:r>
          </a:p>
          <a:p>
            <a:pPr lvl="2"/>
            <a:r>
              <a:rPr lang="en-US" dirty="0"/>
              <a:t>May identify an aggregate of </a:t>
            </a:r>
            <a:r>
              <a:rPr lang="en-US" dirty="0" err="1"/>
              <a:t>DetNet</a:t>
            </a:r>
            <a:r>
              <a:rPr lang="en-US" dirty="0"/>
              <a:t> flows or individual flows (e.g., a FEC per flow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As </a:t>
            </a:r>
            <a:r>
              <a:rPr lang="en-US" b="1" dirty="0"/>
              <a:t>part of the Packet Replication and Elimination </a:t>
            </a:r>
            <a:r>
              <a:rPr lang="en-US" b="1" dirty="0" smtClean="0"/>
              <a:t>Function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Flow lookup based on the </a:t>
            </a:r>
            <a:r>
              <a:rPr lang="en-US" dirty="0" smtClean="0"/>
              <a:t>PW Label </a:t>
            </a:r>
            <a:r>
              <a:rPr lang="en-US" dirty="0"/>
              <a:t>and accompanied with the CW </a:t>
            </a:r>
            <a:r>
              <a:rPr lang="en-US" dirty="0" err="1"/>
              <a:t>SeqNum</a:t>
            </a:r>
            <a:r>
              <a:rPr lang="en-US" dirty="0"/>
              <a:t> to detect whether a packet has already be seen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Done within the </a:t>
            </a:r>
            <a:r>
              <a:rPr lang="en-US" dirty="0" err="1" smtClean="0"/>
              <a:t>PseudoWire</a:t>
            </a:r>
            <a:r>
              <a:rPr lang="en-US" dirty="0" smtClean="0"/>
              <a:t> (extended forwarder) function.</a:t>
            </a:r>
            <a:endParaRPr lang="en-US" dirty="0"/>
          </a:p>
          <a:p>
            <a:pPr lvl="2"/>
            <a:r>
              <a:rPr lang="en-US" dirty="0"/>
              <a:t>Note: replication is basically </a:t>
            </a:r>
            <a:r>
              <a:rPr lang="en-US" dirty="0" smtClean="0"/>
              <a:t>a reuse </a:t>
            </a:r>
            <a:r>
              <a:rPr lang="en-US" dirty="0"/>
              <a:t>of 1+1 protection mechanism.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3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plane considerations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Class of Service:</a:t>
            </a:r>
          </a:p>
          <a:p>
            <a:pPr lvl="1"/>
            <a:r>
              <a:rPr lang="en-US" dirty="0" err="1"/>
              <a:t>CoS</a:t>
            </a:r>
            <a:r>
              <a:rPr lang="en-US" dirty="0"/>
              <a:t> for DetNet </a:t>
            </a:r>
            <a:r>
              <a:rPr lang="en-US" dirty="0" smtClean="0"/>
              <a:t>flows with PWs (and MPLS PSN) encapsulation rely on RFC3270 described </a:t>
            </a:r>
            <a:r>
              <a:rPr lang="en-US" dirty="0" err="1" smtClean="0"/>
              <a:t>DiffServ</a:t>
            </a:r>
            <a:r>
              <a:rPr lang="en-US" dirty="0" smtClean="0"/>
              <a:t> architecture.</a:t>
            </a:r>
          </a:p>
          <a:p>
            <a:pPr lvl="1"/>
            <a:r>
              <a:rPr lang="en-US" dirty="0" err="1" smtClean="0"/>
              <a:t>CoS</a:t>
            </a:r>
            <a:r>
              <a:rPr lang="en-US" dirty="0" smtClean="0"/>
              <a:t> for DetNet flows with IPv6 encapsulation rely on </a:t>
            </a:r>
            <a:r>
              <a:rPr lang="en-US" dirty="0" err="1" smtClean="0"/>
              <a:t>DiffServ</a:t>
            </a:r>
            <a:r>
              <a:rPr lang="en-US" dirty="0" smtClean="0"/>
              <a:t> DSCP code points and related mechanisms. </a:t>
            </a:r>
          </a:p>
          <a:p>
            <a:pPr lvl="1"/>
            <a:r>
              <a:rPr lang="en-US" dirty="0" smtClean="0"/>
              <a:t>Plus some other considerations.</a:t>
            </a:r>
          </a:p>
          <a:p>
            <a:r>
              <a:rPr lang="en-US" dirty="0" smtClean="0"/>
              <a:t>Quality of Service:</a:t>
            </a:r>
          </a:p>
          <a:p>
            <a:pPr lvl="1"/>
            <a:r>
              <a:rPr lang="en-US" dirty="0"/>
              <a:t>A baseline set of </a:t>
            </a:r>
            <a:r>
              <a:rPr lang="en-US" dirty="0" err="1"/>
              <a:t>QoS</a:t>
            </a:r>
            <a:r>
              <a:rPr lang="en-US" dirty="0"/>
              <a:t> capabilities for DetNet flows carried in </a:t>
            </a:r>
            <a:r>
              <a:rPr lang="en-US" dirty="0" smtClean="0"/>
              <a:t>PWs and </a:t>
            </a:r>
            <a:r>
              <a:rPr lang="en-US" dirty="0"/>
              <a:t>MPLS can provided by MPLS with Traffic Engineering (MPLS-TE</a:t>
            </a:r>
            <a:r>
              <a:rPr lang="en-US" dirty="0" smtClean="0"/>
              <a:t>) and the related control planes..</a:t>
            </a:r>
          </a:p>
          <a:p>
            <a:pPr lvl="1"/>
            <a:r>
              <a:rPr lang="en-US" dirty="0" smtClean="0"/>
              <a:t>IPv6 should </a:t>
            </a:r>
            <a:r>
              <a:rPr lang="en-US" dirty="0"/>
              <a:t>leverage the underlying network layer such as </a:t>
            </a:r>
            <a:r>
              <a:rPr lang="en-US" dirty="0" smtClean="0"/>
              <a:t>802.1TSN. </a:t>
            </a:r>
            <a:endParaRPr lang="en-US" dirty="0"/>
          </a:p>
          <a:p>
            <a:r>
              <a:rPr lang="en-US" dirty="0" smtClean="0"/>
              <a:t>Cross-DetNet </a:t>
            </a:r>
            <a:r>
              <a:rPr lang="en-US" dirty="0"/>
              <a:t>flow resource </a:t>
            </a:r>
            <a:r>
              <a:rPr lang="en-US" dirty="0" smtClean="0"/>
              <a:t>aggregation: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data plane </a:t>
            </a:r>
            <a:r>
              <a:rPr lang="en-US" dirty="0"/>
              <a:t>implications of aggregation are independent for </a:t>
            </a:r>
            <a:r>
              <a:rPr lang="en-US" dirty="0" smtClean="0"/>
              <a:t>MPLS/PW </a:t>
            </a:r>
            <a:r>
              <a:rPr lang="en-US" dirty="0"/>
              <a:t>and </a:t>
            </a:r>
            <a:r>
              <a:rPr lang="en-US" dirty="0" smtClean="0"/>
              <a:t>IP encapsulated </a:t>
            </a:r>
            <a:r>
              <a:rPr lang="en-US" dirty="0"/>
              <a:t>DetNet </a:t>
            </a:r>
            <a:r>
              <a:rPr lang="en-US" dirty="0" smtClean="0"/>
              <a:t>flows, and should leverage existing work e.g., hierarchical LSPs.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plane considerations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Bidirectional traffic:</a:t>
            </a:r>
          </a:p>
          <a:p>
            <a:pPr lvl="1"/>
            <a:r>
              <a:rPr lang="en-US" dirty="0" smtClean="0"/>
              <a:t>How bidirectional traffic between two end stations are handled (e.g., associated &amp; co-routed bidirectional flows in a case of LSP), fate sharing, ensuring the same path, etc.</a:t>
            </a:r>
          </a:p>
          <a:p>
            <a:r>
              <a:rPr lang="en-US" dirty="0"/>
              <a:t>Layer 2 addressing and </a:t>
            </a:r>
            <a:r>
              <a:rPr lang="en-US" dirty="0" err="1"/>
              <a:t>QoS</a:t>
            </a:r>
            <a:r>
              <a:rPr lang="en-US" dirty="0"/>
              <a:t> </a:t>
            </a:r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Background: how baseline </a:t>
            </a:r>
            <a:r>
              <a:rPr lang="en-US" dirty="0"/>
              <a:t>TSN standards </a:t>
            </a:r>
            <a:r>
              <a:rPr lang="en-US" dirty="0" smtClean="0"/>
              <a:t>identify TSN streams (e.g. DetNet flows), use VLAN tags, multicast destination addresses, etc..</a:t>
            </a:r>
          </a:p>
          <a:p>
            <a:r>
              <a:rPr lang="en-US" dirty="0"/>
              <a:t>Interworking between PW- and IPv6-based </a:t>
            </a:r>
            <a:r>
              <a:rPr lang="en-US" dirty="0" smtClean="0"/>
              <a:t>encapsulations</a:t>
            </a:r>
          </a:p>
          <a:p>
            <a:pPr lvl="1"/>
            <a:r>
              <a:rPr lang="en-US" dirty="0" smtClean="0"/>
              <a:t>Currently TBD. See slides 8 and 17.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5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full section added with time-synchronization related considerations within DetNet deployments..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0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Few topics are still under work:</a:t>
            </a:r>
          </a:p>
          <a:p>
            <a:pPr lvl="1"/>
            <a:r>
              <a:rPr lang="en-US" dirty="0" smtClean="0"/>
              <a:t>Interworking between MPLS and IPv6 DetNet flows/transports.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Control plane is another topic</a:t>
            </a:r>
            <a:r>
              <a:rPr lang="mr-IN" dirty="0" smtClean="0"/>
              <a:t>…</a:t>
            </a:r>
            <a:r>
              <a:rPr lang="en-US" dirty="0" smtClean="0"/>
              <a:t> out of scope for this I-D. However...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design team did consider it as well to some extent.</a:t>
            </a:r>
          </a:p>
          <a:p>
            <a:pPr lvl="1"/>
            <a:r>
              <a:rPr lang="en-US" dirty="0" smtClean="0"/>
              <a:t>Controlling PREF function, resource reservations, </a:t>
            </a:r>
            <a:r>
              <a:rPr lang="en-US" dirty="0" err="1" smtClean="0"/>
              <a:t>etc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Multicast destined DetNet flows:</a:t>
            </a:r>
          </a:p>
          <a:p>
            <a:pPr lvl="1"/>
            <a:r>
              <a:rPr lang="en-US" dirty="0" smtClean="0"/>
              <a:t>The data plane assumes p2p transport connectivity within the DetNet domain. </a:t>
            </a:r>
          </a:p>
          <a:p>
            <a:pPr lvl="1"/>
            <a:endParaRPr lang="en-US" dirty="0"/>
          </a:p>
          <a:p>
            <a:r>
              <a:rPr lang="en-US" dirty="0" smtClean="0"/>
              <a:t>Relay and Edge node processing clarifications for native IPv6.</a:t>
            </a:r>
          </a:p>
          <a:p>
            <a:pPr lvl="1"/>
            <a:r>
              <a:rPr lang="en-US" dirty="0" smtClean="0"/>
              <a:t>E.g. whether PREF can be done in anywhere else than in end hosts and edge nodes.</a:t>
            </a:r>
          </a:p>
          <a:p>
            <a:pPr lvl="1"/>
            <a:endParaRPr lang="en-US" dirty="0"/>
          </a:p>
          <a:p>
            <a:r>
              <a:rPr lang="en-US" dirty="0" smtClean="0"/>
              <a:t>Management and control considerations..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steps..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for adoption as a WG Item!!</a:t>
            </a:r>
          </a:p>
          <a:p>
            <a:pPr lvl="1"/>
            <a:r>
              <a:rPr lang="en-US" dirty="0" smtClean="0"/>
              <a:t>We acknowledge there is plenty of work to do.. but the current draft should work as a good basis for the final solution.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58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</a:p>
          <a:p>
            <a:r>
              <a:rPr lang="en-US" dirty="0" smtClean="0"/>
              <a:t>Solution </a:t>
            </a:r>
          </a:p>
          <a:p>
            <a:r>
              <a:rPr lang="en-US" dirty="0" smtClean="0"/>
              <a:t>Open issues</a:t>
            </a:r>
          </a:p>
          <a:p>
            <a:r>
              <a:rPr lang="en-US" dirty="0" smtClean="0"/>
              <a:t>Next steps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Jouni Korhonen (lead)</a:t>
            </a:r>
          </a:p>
          <a:p>
            <a:pPr lvl="1"/>
            <a:r>
              <a:rPr lang="en-US" dirty="0" smtClean="0"/>
              <a:t>Carlos </a:t>
            </a:r>
            <a:r>
              <a:rPr lang="en-US" dirty="0" err="1" smtClean="0"/>
              <a:t>Bernardos</a:t>
            </a:r>
            <a:endParaRPr lang="en-US" dirty="0" smtClean="0"/>
          </a:p>
          <a:p>
            <a:pPr lvl="1"/>
            <a:r>
              <a:rPr lang="en-US" dirty="0" smtClean="0"/>
              <a:t>Loa </a:t>
            </a:r>
            <a:r>
              <a:rPr lang="en-US" dirty="0" err="1" smtClean="0"/>
              <a:t>Andersson</a:t>
            </a:r>
            <a:endParaRPr lang="en-US" dirty="0" smtClean="0"/>
          </a:p>
          <a:p>
            <a:pPr lvl="1"/>
            <a:r>
              <a:rPr lang="en-US" dirty="0" err="1" smtClean="0"/>
              <a:t>Yuanlong</a:t>
            </a:r>
            <a:r>
              <a:rPr lang="en-US" dirty="0" smtClean="0"/>
              <a:t> Jiang</a:t>
            </a:r>
          </a:p>
          <a:p>
            <a:pPr lvl="1"/>
            <a:r>
              <a:rPr lang="en-US" dirty="0" smtClean="0"/>
              <a:t>Norm Finn</a:t>
            </a:r>
          </a:p>
          <a:p>
            <a:pPr lvl="1"/>
            <a:r>
              <a:rPr lang="en-US" dirty="0" err="1" smtClean="0"/>
              <a:t>Balazs</a:t>
            </a:r>
            <a:r>
              <a:rPr lang="en-US" dirty="0" smtClean="0"/>
              <a:t> </a:t>
            </a:r>
            <a:r>
              <a:rPr lang="en-US" dirty="0" err="1" smtClean="0"/>
              <a:t>Varga</a:t>
            </a:r>
            <a:endParaRPr lang="en-US" dirty="0" smtClean="0"/>
          </a:p>
          <a:p>
            <a:pPr lvl="1"/>
            <a:r>
              <a:rPr lang="en-US" dirty="0" smtClean="0"/>
              <a:t>Janos </a:t>
            </a:r>
            <a:r>
              <a:rPr lang="en-US" dirty="0" err="1" smtClean="0"/>
              <a:t>Farkas</a:t>
            </a:r>
            <a:endParaRPr lang="en-US" dirty="0" smtClean="0"/>
          </a:p>
          <a:p>
            <a:pPr lvl="1"/>
            <a:r>
              <a:rPr lang="en-US" dirty="0" smtClean="0"/>
              <a:t>Tal Mizrahi</a:t>
            </a:r>
          </a:p>
          <a:p>
            <a:pPr lvl="1"/>
            <a:r>
              <a:rPr lang="en-US" dirty="0" smtClean="0"/>
              <a:t>David </a:t>
            </a:r>
            <a:r>
              <a:rPr lang="en-US" dirty="0" err="1" smtClean="0"/>
              <a:t>Mozes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7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team </a:t>
            </a:r>
            <a:r>
              <a:rPr lang="en-US" smtClean="0"/>
              <a:t>update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Weekly calls held... </a:t>
            </a:r>
          </a:p>
          <a:p>
            <a:r>
              <a:rPr lang="en-US" dirty="0" smtClean="0"/>
              <a:t>Other stuff found at the mailing list:</a:t>
            </a:r>
          </a:p>
          <a:p>
            <a:pPr lvl="1"/>
            <a:r>
              <a:rPr lang="en-US" dirty="0">
                <a:hlinkClick r:id="rId2"/>
              </a:rPr>
              <a:t>https://mailarchive.ietf.org/arch/search/?</a:t>
            </a:r>
            <a:r>
              <a:rPr lang="en-US" dirty="0" smtClean="0">
                <a:hlinkClick r:id="rId2"/>
              </a:rPr>
              <a:t>email_list=detnet-dp-dt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– IEEE 802.1TSN over DetNet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057400"/>
            <a:ext cx="7792428" cy="3434800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IEEE802.1 TSN traffic.. </a:t>
            </a:r>
            <a:endParaRPr lang="en-US" dirty="0"/>
          </a:p>
        </p:txBody>
      </p:sp>
      <p:sp>
        <p:nvSpPr>
          <p:cNvPr id="3" name="Line Callout 1 2"/>
          <p:cNvSpPr/>
          <p:nvPr/>
        </p:nvSpPr>
        <p:spPr>
          <a:xfrm>
            <a:off x="9621228" y="4841600"/>
            <a:ext cx="2286000" cy="1178200"/>
          </a:xfrm>
          <a:prstGeom prst="borderCallout1">
            <a:avLst>
              <a:gd name="adj1" fmla="val 18750"/>
              <a:gd name="adj2" fmla="val -8333"/>
              <a:gd name="adj3" fmla="val -37500"/>
              <a:gd name="adj4" fmla="val -59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MPLS PSN this is an MS-PW T-PE with DetNet extensions i.e.,</a:t>
            </a:r>
          </a:p>
          <a:p>
            <a:pPr algn="ctr"/>
            <a:r>
              <a:rPr lang="en-US" dirty="0" smtClean="0"/>
              <a:t>DA-T-PE..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7010400" y="5524500"/>
            <a:ext cx="2286000" cy="1181100"/>
          </a:xfrm>
          <a:prstGeom prst="borderCallout1">
            <a:avLst>
              <a:gd name="adj1" fmla="val 18750"/>
              <a:gd name="adj2" fmla="val -8333"/>
              <a:gd name="adj3" fmla="val -87686"/>
              <a:gd name="adj4" fmla="val -39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MPLS PSN this is an MS-PW S-PE with DetNet extensions i.e., DA-S-PE..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48746" y="6477000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– PW-based DetNet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63620"/>
            <a:ext cx="7393162" cy="3329767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PWs over MPLS..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7010400" y="5524500"/>
            <a:ext cx="2286000" cy="1181100"/>
          </a:xfrm>
          <a:prstGeom prst="borderCallout1">
            <a:avLst>
              <a:gd name="adj1" fmla="val 18750"/>
              <a:gd name="adj2" fmla="val -8333"/>
              <a:gd name="adj3" fmla="val -87686"/>
              <a:gd name="adj4" fmla="val -39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MPLS PSN this is an MS-PW S-PE with DetNet extensions i.e., DA-S-PE..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48746" y="6477000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0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– Native IPv6-based DetNet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637" y="2055057"/>
            <a:ext cx="7940726" cy="3583743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IPv6 packets with DetNet “support”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20746" y="6477000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1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use cases..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Combining “</a:t>
            </a:r>
            <a:r>
              <a:rPr lang="en-US" dirty="0"/>
              <a:t>IEEE 802.1TSN over </a:t>
            </a:r>
            <a:r>
              <a:rPr lang="en-US" dirty="0" smtClean="0"/>
              <a:t>DetNet” and “</a:t>
            </a:r>
            <a:r>
              <a:rPr lang="en-US" dirty="0"/>
              <a:t>PW-based native </a:t>
            </a:r>
            <a:r>
              <a:rPr lang="en-US" dirty="0" smtClean="0"/>
              <a:t>DetNet” use cases is rather straight forward:</a:t>
            </a:r>
          </a:p>
          <a:p>
            <a:pPr lvl="1"/>
            <a:r>
              <a:rPr lang="en-US" dirty="0" smtClean="0"/>
              <a:t>The PW encapsulation/de-capsulation either  takes place in an end station or  an edge node.</a:t>
            </a:r>
          </a:p>
          <a:p>
            <a:pPr lvl="1"/>
            <a:r>
              <a:rPr lang="en-US" dirty="0" smtClean="0"/>
              <a:t>However, interworking function still required at the edge node between 802.1TSN and PW e.g., when it comes to sequence numbers etc.</a:t>
            </a:r>
          </a:p>
          <a:p>
            <a:endParaRPr lang="en-US" dirty="0"/>
          </a:p>
          <a:p>
            <a:r>
              <a:rPr lang="en-US" dirty="0" smtClean="0"/>
              <a:t>Combining PW-based and “native IPv6” use cases:</a:t>
            </a:r>
          </a:p>
          <a:p>
            <a:pPr lvl="1"/>
            <a:r>
              <a:rPr lang="en-US" dirty="0" smtClean="0"/>
              <a:t>Interworking needs some more tinkering. Probably trying to cover all possible combinations makes no sense (e.g., non-DetNet aware end station talks IPv6 to native IPv6 DetNet-aware end station over 802.1TSN interconnect..)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59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86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Uses </a:t>
            </a:r>
            <a:r>
              <a:rPr lang="en-US" dirty="0" err="1" smtClean="0"/>
              <a:t>PseudoWires</a:t>
            </a:r>
            <a:r>
              <a:rPr lang="en-US" dirty="0" smtClean="0"/>
              <a:t> (with MPLS PSN) and IPv6 as the data plane encapsulation solutions.</a:t>
            </a:r>
          </a:p>
          <a:p>
            <a:endParaRPr lang="en-US" dirty="0" smtClean="0"/>
          </a:p>
          <a:p>
            <a:r>
              <a:rPr lang="en-US" dirty="0" smtClean="0"/>
              <a:t>Designed </a:t>
            </a:r>
            <a:r>
              <a:rPr lang="en-US" dirty="0"/>
              <a:t>to work with existing control </a:t>
            </a:r>
            <a:r>
              <a:rPr lang="en-US" dirty="0" smtClean="0"/>
              <a:t>planes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 LDP, RSVP-TE, </a:t>
            </a:r>
            <a:r>
              <a:rPr lang="en-US" dirty="0" smtClean="0"/>
              <a:t>SR (for MPLS PWs) </a:t>
            </a:r>
            <a:r>
              <a:rPr lang="en-US" dirty="0"/>
              <a:t>and centralized </a:t>
            </a:r>
            <a:r>
              <a:rPr lang="en-US" dirty="0" smtClean="0"/>
              <a:t>controller.</a:t>
            </a:r>
          </a:p>
          <a:p>
            <a:pPr lvl="1"/>
            <a:r>
              <a:rPr lang="en-US" dirty="0" smtClean="0"/>
              <a:t>Small updates are inevitable, though.</a:t>
            </a:r>
          </a:p>
          <a:p>
            <a:pPr lvl="1"/>
            <a:r>
              <a:rPr lang="en-US" dirty="0" smtClean="0"/>
              <a:t>Control plane for native IPv6 has not been discussed too much yet.</a:t>
            </a:r>
          </a:p>
          <a:p>
            <a:endParaRPr lang="en-US" dirty="0" smtClean="0"/>
          </a:p>
          <a:p>
            <a:r>
              <a:rPr lang="en-US" dirty="0" smtClean="0"/>
              <a:t>Maximize </a:t>
            </a:r>
            <a:r>
              <a:rPr lang="en-US" dirty="0"/>
              <a:t>the reuse of existing solutions and </a:t>
            </a:r>
            <a:r>
              <a:rPr lang="en-US" dirty="0" smtClean="0"/>
              <a:t>implementations:</a:t>
            </a:r>
          </a:p>
          <a:p>
            <a:pPr lvl="1"/>
            <a:r>
              <a:rPr lang="en-US" dirty="0" smtClean="0"/>
              <a:t>Extend only where needed &amp; mandatory for solution to work.</a:t>
            </a:r>
          </a:p>
          <a:p>
            <a:pPr lvl="1"/>
            <a:r>
              <a:rPr lang="en-US" dirty="0" smtClean="0"/>
              <a:t>No new functionality unless really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4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6118</TotalTime>
  <Words>1010</Words>
  <Application>Microsoft Office PowerPoint</Application>
  <PresentationFormat>Widescreen</PresentationFormat>
  <Paragraphs>157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Mangal</vt:lpstr>
      <vt:lpstr>Office Theme</vt:lpstr>
      <vt:lpstr>DetNet Data Plane</vt:lpstr>
      <vt:lpstr>Outline</vt:lpstr>
      <vt:lpstr>Design team</vt:lpstr>
      <vt:lpstr>Design team update cont’d</vt:lpstr>
      <vt:lpstr>Use case – IEEE 802.1TSN over DetNet</vt:lpstr>
      <vt:lpstr>Use case – PW-based DetNet</vt:lpstr>
      <vt:lpstr>Use case – Native IPv6-based DetNet </vt:lpstr>
      <vt:lpstr>Mixing use cases..</vt:lpstr>
      <vt:lpstr>Solution basics</vt:lpstr>
      <vt:lpstr>Hard issues to get agreement</vt:lpstr>
      <vt:lpstr>Packet formats with MPLS PWs encapsulation</vt:lpstr>
      <vt:lpstr>Packet formats with Native IPv6 encapsulation</vt:lpstr>
      <vt:lpstr>Packet formats cont’d</vt:lpstr>
      <vt:lpstr>Flow identification..</vt:lpstr>
      <vt:lpstr>Other data plane considerations </vt:lpstr>
      <vt:lpstr>Other data plane considerations cont’d</vt:lpstr>
      <vt:lpstr>Time Synchronization</vt:lpstr>
      <vt:lpstr>Open issues</vt:lpstr>
      <vt:lpstr>Next steps..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Data Plane</dc:title>
  <dc:creator>Jouni Korhonen</dc:creator>
  <cp:lastModifiedBy>Korhonen, Jouni</cp:lastModifiedBy>
  <cp:revision>197</cp:revision>
  <dcterms:created xsi:type="dcterms:W3CDTF">2017-03-17T21:12:34Z</dcterms:created>
  <dcterms:modified xsi:type="dcterms:W3CDTF">2017-07-16T09:22:28Z</dcterms:modified>
</cp:coreProperties>
</file>