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1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1371600" y="32766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</a:t>
            </a:r>
            <a:endParaRPr lang="en-US" sz="1200" dirty="0"/>
          </a:p>
        </p:txBody>
      </p:sp>
      <p:sp>
        <p:nvSpPr>
          <p:cNvPr id="15" name="Oval 14"/>
          <p:cNvSpPr/>
          <p:nvPr/>
        </p:nvSpPr>
        <p:spPr>
          <a:xfrm>
            <a:off x="1905000" y="32766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B</a:t>
            </a:r>
            <a:endParaRPr lang="en-US" sz="1200" dirty="0"/>
          </a:p>
        </p:txBody>
      </p:sp>
      <p:sp>
        <p:nvSpPr>
          <p:cNvPr id="16" name="Oval 15"/>
          <p:cNvSpPr/>
          <p:nvPr/>
        </p:nvSpPr>
        <p:spPr>
          <a:xfrm>
            <a:off x="2590800" y="32766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</a:t>
            </a:r>
            <a:endParaRPr lang="en-US" sz="1200" dirty="0"/>
          </a:p>
        </p:txBody>
      </p:sp>
      <p:sp>
        <p:nvSpPr>
          <p:cNvPr id="17" name="Oval 16"/>
          <p:cNvSpPr/>
          <p:nvPr/>
        </p:nvSpPr>
        <p:spPr>
          <a:xfrm>
            <a:off x="3124200" y="32766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</a:t>
            </a:r>
            <a:endParaRPr lang="en-US" sz="1200" dirty="0"/>
          </a:p>
        </p:txBody>
      </p:sp>
      <p:sp>
        <p:nvSpPr>
          <p:cNvPr id="18" name="Oval 17"/>
          <p:cNvSpPr/>
          <p:nvPr/>
        </p:nvSpPr>
        <p:spPr>
          <a:xfrm>
            <a:off x="3733800" y="32766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</a:t>
            </a:r>
            <a:endParaRPr lang="en-US" sz="1200" dirty="0"/>
          </a:p>
        </p:txBody>
      </p:sp>
      <p:sp>
        <p:nvSpPr>
          <p:cNvPr id="19" name="Oval 18"/>
          <p:cNvSpPr/>
          <p:nvPr/>
        </p:nvSpPr>
        <p:spPr>
          <a:xfrm>
            <a:off x="4419600" y="32766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F</a:t>
            </a:r>
            <a:endParaRPr lang="en-US" sz="1200" dirty="0"/>
          </a:p>
        </p:txBody>
      </p:sp>
      <p:sp>
        <p:nvSpPr>
          <p:cNvPr id="20" name="Oval 19"/>
          <p:cNvSpPr/>
          <p:nvPr/>
        </p:nvSpPr>
        <p:spPr>
          <a:xfrm>
            <a:off x="5029200" y="32766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</a:t>
            </a:r>
            <a:endParaRPr lang="en-US" sz="1200" dirty="0"/>
          </a:p>
        </p:txBody>
      </p:sp>
      <p:sp>
        <p:nvSpPr>
          <p:cNvPr id="21" name="Oval 20"/>
          <p:cNvSpPr/>
          <p:nvPr/>
        </p:nvSpPr>
        <p:spPr>
          <a:xfrm>
            <a:off x="5867400" y="32766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H</a:t>
            </a:r>
            <a:endParaRPr lang="en-US" sz="1200" dirty="0"/>
          </a:p>
        </p:txBody>
      </p:sp>
      <p:sp>
        <p:nvSpPr>
          <p:cNvPr id="22" name="Oval 21"/>
          <p:cNvSpPr/>
          <p:nvPr/>
        </p:nvSpPr>
        <p:spPr>
          <a:xfrm>
            <a:off x="6553200" y="32766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</a:t>
            </a:r>
            <a:endParaRPr lang="en-US" sz="1200" dirty="0"/>
          </a:p>
        </p:txBody>
      </p:sp>
      <p:sp>
        <p:nvSpPr>
          <p:cNvPr id="23" name="Oval 22"/>
          <p:cNvSpPr/>
          <p:nvPr/>
        </p:nvSpPr>
        <p:spPr>
          <a:xfrm>
            <a:off x="7086600" y="32766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J</a:t>
            </a:r>
            <a:endParaRPr lang="en-US" sz="1200" dirty="0"/>
          </a:p>
        </p:txBody>
      </p:sp>
      <p:sp>
        <p:nvSpPr>
          <p:cNvPr id="24" name="Oval 23"/>
          <p:cNvSpPr/>
          <p:nvPr/>
        </p:nvSpPr>
        <p:spPr>
          <a:xfrm>
            <a:off x="7620000" y="32766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K</a:t>
            </a:r>
            <a:endParaRPr lang="en-US" sz="1200" dirty="0"/>
          </a:p>
        </p:txBody>
      </p:sp>
      <p:sp>
        <p:nvSpPr>
          <p:cNvPr id="25" name="Oval 24"/>
          <p:cNvSpPr/>
          <p:nvPr/>
        </p:nvSpPr>
        <p:spPr>
          <a:xfrm>
            <a:off x="914400" y="685800"/>
            <a:ext cx="7315200" cy="5486400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2705100" y="2514600"/>
            <a:ext cx="2476500" cy="1828800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3924300" y="3124200"/>
            <a:ext cx="647700" cy="685800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6019800" y="3124200"/>
            <a:ext cx="762000" cy="685800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4419600" y="762000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3691275" y="2514600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114708" y="3059668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248308" y="3048000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cxnSp>
        <p:nvCxnSpPr>
          <p:cNvPr id="34" name="Straight Arrow Connector 33"/>
          <p:cNvCxnSpPr>
            <a:stCxn id="14" idx="6"/>
            <a:endCxn id="15" idx="2"/>
          </p:cNvCxnSpPr>
          <p:nvPr/>
        </p:nvCxnSpPr>
        <p:spPr>
          <a:xfrm>
            <a:off x="1676400" y="3429000"/>
            <a:ext cx="228600" cy="0"/>
          </a:xfrm>
          <a:prstGeom prst="straightConnector1">
            <a:avLst/>
          </a:prstGeom>
          <a:ln w="158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5" idx="6"/>
            <a:endCxn id="16" idx="2"/>
          </p:cNvCxnSpPr>
          <p:nvPr/>
        </p:nvCxnSpPr>
        <p:spPr>
          <a:xfrm>
            <a:off x="2209800" y="3429000"/>
            <a:ext cx="381000" cy="0"/>
          </a:xfrm>
          <a:prstGeom prst="straightConnector1">
            <a:avLst/>
          </a:prstGeom>
          <a:ln w="158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16" idx="6"/>
            <a:endCxn id="17" idx="2"/>
          </p:cNvCxnSpPr>
          <p:nvPr/>
        </p:nvCxnSpPr>
        <p:spPr>
          <a:xfrm>
            <a:off x="2895600" y="3429000"/>
            <a:ext cx="228600" cy="0"/>
          </a:xfrm>
          <a:prstGeom prst="straightConnector1">
            <a:avLst/>
          </a:prstGeom>
          <a:ln w="158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17" idx="6"/>
            <a:endCxn id="18" idx="2"/>
          </p:cNvCxnSpPr>
          <p:nvPr/>
        </p:nvCxnSpPr>
        <p:spPr>
          <a:xfrm>
            <a:off x="3429000" y="3429000"/>
            <a:ext cx="304800" cy="0"/>
          </a:xfrm>
          <a:prstGeom prst="straightConnector1">
            <a:avLst/>
          </a:prstGeom>
          <a:ln w="158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18" idx="6"/>
            <a:endCxn id="19" idx="2"/>
          </p:cNvCxnSpPr>
          <p:nvPr/>
        </p:nvCxnSpPr>
        <p:spPr>
          <a:xfrm>
            <a:off x="4038600" y="3429000"/>
            <a:ext cx="381000" cy="0"/>
          </a:xfrm>
          <a:prstGeom prst="straightConnector1">
            <a:avLst/>
          </a:prstGeom>
          <a:ln w="158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19" idx="6"/>
            <a:endCxn id="20" idx="2"/>
          </p:cNvCxnSpPr>
          <p:nvPr/>
        </p:nvCxnSpPr>
        <p:spPr>
          <a:xfrm>
            <a:off x="4724400" y="3429000"/>
            <a:ext cx="304800" cy="0"/>
          </a:xfrm>
          <a:prstGeom prst="straightConnector1">
            <a:avLst/>
          </a:prstGeom>
          <a:ln w="158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20" idx="6"/>
            <a:endCxn id="21" idx="2"/>
          </p:cNvCxnSpPr>
          <p:nvPr/>
        </p:nvCxnSpPr>
        <p:spPr>
          <a:xfrm>
            <a:off x="5334000" y="3429000"/>
            <a:ext cx="533400" cy="0"/>
          </a:xfrm>
          <a:prstGeom prst="straightConnector1">
            <a:avLst/>
          </a:prstGeom>
          <a:ln w="158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21" idx="6"/>
            <a:endCxn id="22" idx="2"/>
          </p:cNvCxnSpPr>
          <p:nvPr/>
        </p:nvCxnSpPr>
        <p:spPr>
          <a:xfrm>
            <a:off x="6172200" y="3429000"/>
            <a:ext cx="381000" cy="0"/>
          </a:xfrm>
          <a:prstGeom prst="straightConnector1">
            <a:avLst/>
          </a:prstGeom>
          <a:ln w="158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22" idx="6"/>
            <a:endCxn id="23" idx="2"/>
          </p:cNvCxnSpPr>
          <p:nvPr/>
        </p:nvCxnSpPr>
        <p:spPr>
          <a:xfrm>
            <a:off x="6858000" y="3429000"/>
            <a:ext cx="228600" cy="0"/>
          </a:xfrm>
          <a:prstGeom prst="straightConnector1">
            <a:avLst/>
          </a:prstGeom>
          <a:ln w="158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23" idx="6"/>
            <a:endCxn id="24" idx="2"/>
          </p:cNvCxnSpPr>
          <p:nvPr/>
        </p:nvCxnSpPr>
        <p:spPr>
          <a:xfrm>
            <a:off x="7391400" y="3429000"/>
            <a:ext cx="228600" cy="0"/>
          </a:xfrm>
          <a:prstGeom prst="straightConnector1">
            <a:avLst/>
          </a:prstGeom>
          <a:ln w="158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00017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15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Burleigh, Scott C (313B)</dc:creator>
  <cp:lastModifiedBy>Burleigh, Scott C (313B)</cp:lastModifiedBy>
  <cp:revision>13</cp:revision>
  <dcterms:created xsi:type="dcterms:W3CDTF">2006-08-16T00:00:00Z</dcterms:created>
  <dcterms:modified xsi:type="dcterms:W3CDTF">2012-11-17T00:43:48Z</dcterms:modified>
</cp:coreProperties>
</file>