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9A957-687D-1540-A6BB-B0B31B89EF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BB259-D409-5F4A-AC9E-DCF96BD520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CF5A2-8B6E-314E-AA51-183FE6F5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AED7B-B7F0-E047-A5D3-7FCBECC98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B6DD0-18F7-3249-91F3-D7C80842D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53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8AC64-0844-5A4B-AB55-7EE386E8F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30AF7F-1556-3848-AF7E-0BD0E154C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074C8-D3B4-BA43-97C6-9A452F9B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EF541-EAB2-1E48-8E32-E08AC293C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025B1-6CB3-8D45-83F1-40D6704C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7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D8119D-072D-8B4D-9BCB-225134978D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C15A20-695B-2E49-9ADC-A51F669B1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6BBA1-0ADA-384E-A28A-2AD333DB3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D286F-7E14-6A49-9D1E-7C086127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665AB-7460-E64F-954C-51156885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4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5BF2-63F5-EA42-9612-ABAB651DC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FC8F5-780B-4C43-BC55-45E5C9991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5B023-00DA-134C-A973-9372142E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19AA3-45EA-6D48-82DF-EA23DC37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36C86-803B-924A-8CE8-97BDB31A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3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96996-EB85-C04B-A044-0ACFFC090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F452F-74BB-7842-B480-11A2D33CA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6D9CA-9BDB-624D-BCB3-01DC04BB7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BA159-BAEC-3D47-B730-0F6219318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17B6E-536F-D14D-851D-1DFA5C2B2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2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18846-F044-2041-8F51-5CE117D3A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7DF67-1FC2-C14C-94DF-ADBE1AA33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6C7CC-B10B-C642-A1AB-C862A4391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FF0F7-1FAC-4148-86D1-ECC35BFCE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5F0C54-3DBE-4B41-8880-CB2601371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709CFD-AA6F-1B49-A3E9-76F1112B4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626A7-A917-E14F-B6D4-73EB6CF2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22DB9-AC91-4443-BBED-42D528642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ADD01-7808-A44D-9C4A-9CDE9B9BE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46E8F8-DF1A-2644-AFCF-B8E6738334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8C9466-C5F7-BC4D-B328-8E66DF1ED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F5A0B9-C09A-CC42-8FA1-67FF91980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BD5322-301E-DC4B-8774-2BE34E2C8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80A7F-6582-9F4B-B2B7-EBF4EAB1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2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A579-29D7-0B4B-B827-AC9F9872D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4E69A-3AC7-D243-ABA6-6B07D62C3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9664E-1880-6A47-A5E4-9524B51C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E07D3-69A5-3547-B8B5-6A8CD392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7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C3A0E-C923-A943-9A66-A64B7E005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E81D1F-AEAC-634A-8E37-4D9FB6F6F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8972C-6CEB-5445-8496-B138414CA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DE72-2A9D-9043-A785-B46F934FF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CE08-F3FB-9444-AA1D-CE7211CE2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95DB9-1D03-5841-9ABA-702384F89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1EB60-19CE-464A-9362-5A20DE370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ED212-455C-924E-B3DF-0C4BFACF6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BECFA-6D7D-BC41-8644-D199445D5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6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F0031-A494-4044-857A-76BE3B35F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16F109-30A1-B64E-AB9C-FD0EB0B20C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34A008-C1F6-7945-87B9-6BCDC58DE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D9FDE-5D03-E449-B70A-1306CD58E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D4394-EC98-FD47-B46E-EF98694DD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75A99-FEA4-2543-AF96-B7842CB8A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6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04117-3C66-254C-943C-1E0BDFA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7721F-E959-514F-BD1C-CA0B96492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A6DFE-6E61-664E-A8D8-FD903A9B4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6CAD3-5FE3-2640-B58B-47945D74FAFF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2A56F-D885-C94C-AD4D-BDF0443D0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7B1EF-FF89-0D42-8876-DA7A21D24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E6438-7B90-CB4C-AF59-15FD8C5CD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9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lere.net/Pdfdocs/QrantJul06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8100" TargetMode="External"/><Relationship Id="rId2" Type="http://schemas.openxmlformats.org/officeDocument/2006/relationships/hyperlink" Target="https://tools.ietf.org/html/rfc459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3D1DA-72C2-194F-9CF6-8BA6A63A02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Delay Management:</a:t>
            </a:r>
            <a:br>
              <a:rPr lang="en-US" dirty="0"/>
            </a:br>
            <a:r>
              <a:rPr lang="en-US" dirty="0"/>
              <a:t>a brief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B38277-25F2-304D-8425-C3A6284C89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Fred Baker</a:t>
            </a:r>
          </a:p>
        </p:txBody>
      </p:sp>
    </p:spTree>
    <p:extLst>
      <p:ext uri="{BB962C8B-B14F-4D97-AF65-F5344CB8AC3E}">
        <p14:creationId xmlns:p14="http://schemas.microsoft.com/office/powerpoint/2010/main" val="3663533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DF11F-DB3B-5A42-A98C-A4ACB0D7D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did Adaptive Queue Management come from? Early work…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2446F-09F8-F04C-BB45-A9226AAC4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1984, RFC 896, Nagle: “Congestion control in IP/TCP internetworks”</a:t>
            </a:r>
          </a:p>
          <a:p>
            <a:r>
              <a:rPr lang="en-US" dirty="0"/>
              <a:t>1985, RFC 970, Nagle: “On Packet Switches with Infinite Storage”</a:t>
            </a:r>
          </a:p>
          <a:p>
            <a:r>
              <a:rPr lang="en-US" dirty="0"/>
              <a:t>1988, SIGCOMM ‘88,  Jacobson: “Congestion avoidance and control”</a:t>
            </a:r>
          </a:p>
          <a:p>
            <a:r>
              <a:rPr lang="en-US" dirty="0"/>
              <a:t>1989, CACM, Demers, Keshav, </a:t>
            </a:r>
            <a:r>
              <a:rPr lang="en-US" dirty="0" err="1"/>
              <a:t>Shenker</a:t>
            </a:r>
            <a:r>
              <a:rPr lang="en-US" dirty="0"/>
              <a:t>: “Analysis and Simulation of a Fair Queuing Algorithm”</a:t>
            </a:r>
          </a:p>
          <a:p>
            <a:r>
              <a:rPr lang="en-US" dirty="0"/>
              <a:t>1990, SIGCOMM ‘90, </a:t>
            </a:r>
            <a:r>
              <a:rPr lang="en-US" dirty="0" err="1"/>
              <a:t>Mankin</a:t>
            </a:r>
            <a:r>
              <a:rPr lang="en-US" dirty="0"/>
              <a:t>: “Random drop congestion control”</a:t>
            </a:r>
          </a:p>
          <a:p>
            <a:r>
              <a:rPr lang="en-US" dirty="0"/>
              <a:t>1993, IEEE/ACM Transactions on Networking, Jacobsen and Floyd, “Random early detection gateways for congestion avoidance”</a:t>
            </a:r>
          </a:p>
          <a:p>
            <a:r>
              <a:rPr lang="en-US" dirty="0"/>
              <a:t>1993, IEEE/ACM Transactions on Networking, Parekh and Gallagher, “A generalized processor sharing approach to flow control in integrated services networks”</a:t>
            </a:r>
          </a:p>
          <a:p>
            <a:r>
              <a:rPr lang="en-US" dirty="0"/>
              <a:t>2006, A good overview: </a:t>
            </a:r>
            <a:r>
              <a:rPr lang="en-US" dirty="0">
                <a:hlinkClick r:id="rId2"/>
              </a:rPr>
              <a:t>http://www.pollere.net/Pdfdocs/QrantJul06.pdf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2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536C9-1A4F-214D-94EB-8BFD95428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IETF work on congestion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671A9-5315-6941-BC37-815D9D0F6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Work in the IETF probably started with RFC 1633, which defined a few terms:</a:t>
            </a:r>
          </a:p>
          <a:p>
            <a:pPr lvl="1"/>
            <a:r>
              <a:rPr lang="en-US" dirty="0"/>
              <a:t>Elastic Applications (and traffic): applications that adapt flow rate to network behavior (which comes down to TCP, its successors, and assigns)</a:t>
            </a:r>
          </a:p>
          <a:p>
            <a:pPr lvl="1"/>
            <a:r>
              <a:rPr lang="en-US" dirty="0"/>
              <a:t>Real Time Applications (and traffic): Traffic that doesn’t adapt but cannot be filtered out as an attack (nominally voice and video)</a:t>
            </a:r>
          </a:p>
          <a:p>
            <a:r>
              <a:rPr lang="en-US" dirty="0"/>
              <a:t>The next steps were involved with fixing TCP implementations.</a:t>
            </a:r>
          </a:p>
          <a:p>
            <a:pPr lvl="1"/>
            <a:r>
              <a:rPr lang="en-US" dirty="0"/>
              <a:t>Vern Paxson tested many implementations, and named and shamed bad ones</a:t>
            </a:r>
          </a:p>
          <a:p>
            <a:pPr lvl="1"/>
            <a:r>
              <a:rPr lang="en-US" dirty="0"/>
              <a:t>Outcome: TCP implementations were standardized and generally improved</a:t>
            </a:r>
          </a:p>
          <a:p>
            <a:r>
              <a:rPr lang="en-US" dirty="0"/>
              <a:t>A lot of work has happened since: 177 RFCs that describe TCP options, capabilities, and algorithms</a:t>
            </a:r>
          </a:p>
          <a:p>
            <a:pPr lvl="1"/>
            <a:r>
              <a:rPr lang="en-US" dirty="0"/>
              <a:t>Notably RFC 5681 “TCP Congestion Control”, which describes the Unix BSD TCP Reno.</a:t>
            </a:r>
          </a:p>
          <a:p>
            <a:pPr lvl="1"/>
            <a:r>
              <a:rPr lang="en-US" dirty="0"/>
              <a:t>Led primarily by Sally Floyd, Mark Allman, Greg Shepherd, and others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0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50351-2FF9-CF46-B1B3-5853EA9DF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IETF Quality of Service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138FE-1A87-AE4B-8EA7-E1E5DBF4D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Integrated Services</a:t>
            </a:r>
          </a:p>
          <a:p>
            <a:pPr lvl="1"/>
            <a:r>
              <a:rPr lang="en-US" dirty="0"/>
              <a:t>Protocol: RSVP</a:t>
            </a:r>
          </a:p>
          <a:p>
            <a:pPr lvl="1"/>
            <a:r>
              <a:rPr lang="en-US" dirty="0"/>
              <a:t>Premise: ask network to set aside bandwidth for Real Time services</a:t>
            </a:r>
          </a:p>
          <a:p>
            <a:pPr lvl="1"/>
            <a:r>
              <a:rPr lang="en-US" dirty="0"/>
              <a:t>Not widely deployed, as service providers saw it as a vehicle for infrastructure attacks</a:t>
            </a:r>
          </a:p>
          <a:p>
            <a:r>
              <a:rPr lang="en-US" dirty="0"/>
              <a:t>Differentiated Services</a:t>
            </a:r>
          </a:p>
          <a:p>
            <a:pPr lvl="1"/>
            <a:r>
              <a:rPr lang="en-US" dirty="0"/>
              <a:t>Protocol: DSCP (IPv4) or Traffic Class (IPv6) defined to allow traffic classification</a:t>
            </a:r>
          </a:p>
          <a:p>
            <a:pPr lvl="1"/>
            <a:r>
              <a:rPr lang="en-US" dirty="0"/>
              <a:t>Premise: </a:t>
            </a:r>
          </a:p>
          <a:p>
            <a:pPr lvl="2"/>
            <a:r>
              <a:rPr lang="en-US" dirty="0"/>
              <a:t>Let originators classify traffic (except that ISPs override that)</a:t>
            </a:r>
          </a:p>
          <a:p>
            <a:pPr lvl="2"/>
            <a:r>
              <a:rPr lang="en-US" dirty="0"/>
              <a:t>Let networks decide how they wanted to treat different classes of traffic</a:t>
            </a:r>
          </a:p>
          <a:p>
            <a:pPr lvl="1"/>
            <a:r>
              <a:rPr lang="en-US" dirty="0"/>
              <a:t>Thought hard about configuring queuing systems, queue disciplines, and drop disciplines, and standard service structures (</a:t>
            </a:r>
            <a:r>
              <a:rPr lang="en-US" dirty="0">
                <a:hlinkClick r:id="rId2"/>
              </a:rPr>
              <a:t>https://tools.ietf.org/html/rfc4594</a:t>
            </a:r>
            <a:r>
              <a:rPr lang="en-US" dirty="0"/>
              <a:t> “Configuration Guidelines for </a:t>
            </a:r>
            <a:r>
              <a:rPr lang="en-US" dirty="0" err="1"/>
              <a:t>DiffServ</a:t>
            </a:r>
            <a:r>
              <a:rPr lang="en-US" dirty="0"/>
              <a:t> Service Classes. </a:t>
            </a:r>
            <a:r>
              <a:rPr lang="en-US" dirty="0" err="1"/>
              <a:t>Babiarz</a:t>
            </a:r>
            <a:r>
              <a:rPr lang="en-US" dirty="0"/>
              <a:t>, Chan,  Baker. August 2006.)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Concept heavily used in MPLS</a:t>
            </a:r>
          </a:p>
          <a:p>
            <a:pPr lvl="1"/>
            <a:r>
              <a:rPr lang="en-US" dirty="0"/>
              <a:t>IP DSCP used within networks, but not across network boundaries</a:t>
            </a:r>
          </a:p>
          <a:p>
            <a:pPr lvl="1"/>
            <a:r>
              <a:rPr lang="en-US" dirty="0"/>
              <a:t>But see </a:t>
            </a:r>
            <a:r>
              <a:rPr lang="en-US" dirty="0">
                <a:hlinkClick r:id="rId3"/>
              </a:rPr>
              <a:t>https://tools.ietf.org/html/rfc8100</a:t>
            </a:r>
            <a:r>
              <a:rPr lang="en-US" dirty="0"/>
              <a:t> </a:t>
            </a:r>
          </a:p>
          <a:p>
            <a:pPr lvl="2"/>
            <a:r>
              <a:rPr lang="en-US" dirty="0" err="1"/>
              <a:t>Diffserv</a:t>
            </a:r>
            <a:r>
              <a:rPr lang="en-US" dirty="0"/>
              <a:t>-Interconnection Classes and Practice. R. </a:t>
            </a:r>
            <a:r>
              <a:rPr lang="en-US" dirty="0" err="1"/>
              <a:t>Geib</a:t>
            </a:r>
            <a:r>
              <a:rPr lang="en-US" dirty="0"/>
              <a:t>, Ed., D. Black</a:t>
            </a:r>
          </a:p>
        </p:txBody>
      </p:sp>
    </p:spTree>
    <p:extLst>
      <p:ext uri="{BB962C8B-B14F-4D97-AF65-F5344CB8AC3E}">
        <p14:creationId xmlns:p14="http://schemas.microsoft.com/office/powerpoint/2010/main" val="136900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6E4D7-3E6E-8246-BB80-FBF4DA3D8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Academic and Open Source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7F391-1538-9444-982F-807F9CDE8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a number of projects one could identify, but I’ll mention:</a:t>
            </a:r>
          </a:p>
          <a:p>
            <a:pPr lvl="1"/>
            <a:r>
              <a:rPr lang="en-US" dirty="0"/>
              <a:t>Adaptive RED (ARED) (implemented in Linux)</a:t>
            </a:r>
          </a:p>
          <a:p>
            <a:pPr lvl="1"/>
            <a:r>
              <a:rPr lang="en-US" dirty="0"/>
              <a:t>Flow RED (https://</a:t>
            </a:r>
            <a:r>
              <a:rPr lang="en-US" dirty="0" err="1"/>
              <a:t>pdos.csail.mit.edu</a:t>
            </a:r>
            <a:r>
              <a:rPr lang="en-US" dirty="0"/>
              <a:t>/~</a:t>
            </a:r>
            <a:r>
              <a:rPr lang="en-US" dirty="0" err="1"/>
              <a:t>rtm</a:t>
            </a:r>
            <a:r>
              <a:rPr lang="en-US" dirty="0"/>
              <a:t>/papers/</a:t>
            </a:r>
            <a:r>
              <a:rPr lang="en-US" dirty="0" err="1"/>
              <a:t>fred.pdf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Codel</a:t>
            </a:r>
            <a:r>
              <a:rPr lang="en-US" dirty="0"/>
              <a:t> (also published in RFC 8290)</a:t>
            </a:r>
          </a:p>
          <a:p>
            <a:pPr lvl="1"/>
            <a:r>
              <a:rPr lang="en-US" dirty="0"/>
              <a:t>Proportional Integral Controller Enhanced (PIE, also RFC 8033)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69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560</Words>
  <Application>Microsoft Macintosh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Delay Management: a brief history</vt:lpstr>
      <vt:lpstr>Where did Adaptive Queue Management come from? Early work…</vt:lpstr>
      <vt:lpstr>IETF work on congestion control</vt:lpstr>
      <vt:lpstr>IETF Quality of Service Architectures</vt:lpstr>
      <vt:lpstr>Academic and Open Source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Delay Management: a brief history</dc:title>
  <dc:creator>Fred Baker</dc:creator>
  <cp:lastModifiedBy>Fred Baker</cp:lastModifiedBy>
  <cp:revision>1</cp:revision>
  <dcterms:created xsi:type="dcterms:W3CDTF">2020-04-29T18:30:06Z</dcterms:created>
  <dcterms:modified xsi:type="dcterms:W3CDTF">2020-04-29T22:45:48Z</dcterms:modified>
</cp:coreProperties>
</file>