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03BEE-1965-6E40-8EC2-58EE7603C0B9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611AF-21AA-3B44-AE61-098D553C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633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D745F-D855-BF4D-9645-7C895863A09F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2000F-072D-7947-B20F-5827AABC9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8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356-D165-E246-8B48-01F87F280318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CF96-EF1C-3449-88B1-79F4F1706C06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A4FE-B881-7E48-B36D-8CBA1D8C8B85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8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8F4D-8385-BB45-A080-925CB3D33B7B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9F62-8E5E-4E40-9A41-EC9821AAB2A5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B82-9AE1-3946-9369-E0633F9EBAC6}" type="datetime1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7A98-BF26-5948-B944-E8C4C4E85AE9}" type="datetime1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9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BB78-FCA7-8947-A276-EF1DDD0EC768}" type="datetime1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6EA-26C1-354F-9F36-8D2C36190989}" type="datetime1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5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714A-9430-CE47-919F-0E3B5050F8FB}" type="datetime1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3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025D-89A2-1B42-AB2E-5DCDC10796F3}" type="datetime1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9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B2AE8-4ECE-4A4B-AE08-BDC49BAA38F2}" type="datetime1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7D6A-1730-3344-947A-2856A9A7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0250"/>
            <a:ext cx="7772400" cy="2671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MCIC Bar </a:t>
            </a:r>
            <a:r>
              <a:rPr lang="en-US" dirty="0" err="1" smtClean="0"/>
              <a:t>BoF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Multiparty Content Integrity and Confidentiality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2583"/>
            <a:ext cx="6400800" cy="1752600"/>
          </a:xfrm>
        </p:spPr>
        <p:txBody>
          <a:bodyPr/>
          <a:lstStyle/>
          <a:p>
            <a:r>
              <a:rPr lang="en-US" dirty="0" smtClean="0"/>
              <a:t>IETF91 -- Honolulu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MCIC Bar </a:t>
            </a:r>
            <a:r>
              <a:rPr lang="en-US" dirty="0" err="1" smtClean="0"/>
              <a:t>BoF</a:t>
            </a:r>
            <a:r>
              <a:rPr lang="en-US" dirty="0" smtClean="0"/>
              <a:t>:  Agenda (60 minutes)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0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Introductions </a:t>
            </a:r>
            <a:r>
              <a:rPr lang="en-US" dirty="0" smtClean="0"/>
              <a:t>(</a:t>
            </a:r>
            <a:r>
              <a:rPr lang="en-US" dirty="0" smtClean="0"/>
              <a:t>4pm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Name, interest in MCIC</a:t>
            </a:r>
          </a:p>
          <a:p>
            <a:r>
              <a:rPr lang="en-US" dirty="0" smtClean="0"/>
              <a:t>Problem Statement (Dan </a:t>
            </a:r>
            <a:r>
              <a:rPr lang="en-US" dirty="0" err="1" smtClean="0"/>
              <a:t>Druta</a:t>
            </a:r>
            <a:r>
              <a:rPr lang="en-US" dirty="0" smtClean="0"/>
              <a:t>, </a:t>
            </a:r>
            <a:r>
              <a:rPr lang="en-US" dirty="0" smtClean="0"/>
              <a:t>4:05pm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Straw man idea:  TLS </a:t>
            </a:r>
            <a:r>
              <a:rPr lang="en-US" dirty="0" smtClean="0"/>
              <a:t>(</a:t>
            </a:r>
            <a:r>
              <a:rPr lang="en-US" dirty="0" err="1" smtClean="0"/>
              <a:t>Julien</a:t>
            </a:r>
            <a:r>
              <a:rPr lang="en-US" dirty="0" smtClean="0"/>
              <a:t> </a:t>
            </a:r>
            <a:r>
              <a:rPr lang="en-US" dirty="0" err="1" smtClean="0"/>
              <a:t>Maisonneuve</a:t>
            </a:r>
            <a:r>
              <a:rPr lang="en-US" dirty="0" smtClean="0"/>
              <a:t>, 4:25pm)</a:t>
            </a:r>
            <a:endParaRPr lang="en-US" dirty="0" smtClean="0"/>
          </a:p>
          <a:p>
            <a:r>
              <a:rPr lang="en-US" dirty="0" smtClean="0"/>
              <a:t>Discuss use </a:t>
            </a:r>
            <a:r>
              <a:rPr lang="en-US" dirty="0" smtClean="0"/>
              <a:t>cases (all, 4:35pm)</a:t>
            </a:r>
            <a:endParaRPr lang="en-US" dirty="0" smtClean="0"/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Other use cases?</a:t>
            </a:r>
          </a:p>
          <a:p>
            <a:r>
              <a:rPr lang="en-US" dirty="0" smtClean="0"/>
              <a:t>Consensus that a Problem Exists (all, 4:45pm)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steps:  Volunteers to write </a:t>
            </a:r>
            <a:r>
              <a:rPr lang="en-US" dirty="0" smtClean="0"/>
              <a:t>one </a:t>
            </a:r>
            <a:r>
              <a:rPr lang="en-US" dirty="0" smtClean="0"/>
              <a:t>Internet Draft: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 use case:  problem </a:t>
            </a:r>
            <a:r>
              <a:rPr lang="en-US" dirty="0" smtClean="0"/>
              <a:t>statement</a:t>
            </a:r>
            <a:endParaRPr lang="en-US" dirty="0" smtClean="0"/>
          </a:p>
          <a:p>
            <a:pPr lvl="1"/>
            <a:r>
              <a:rPr lang="en-US" dirty="0" smtClean="0"/>
              <a:t>Straw man </a:t>
            </a:r>
            <a:r>
              <a:rPr lang="en-US" dirty="0" smtClean="0"/>
              <a:t>solution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Impacts of </a:t>
            </a:r>
            <a:r>
              <a:rPr lang="en-US" dirty="0" smtClean="0"/>
              <a:t>solution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smtClean="0"/>
              <a:t>to privacy and security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1212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Object integrity (</a:t>
            </a:r>
            <a:r>
              <a:rPr lang="en-US" dirty="0" err="1" smtClean="0"/>
              <a:t>Yaov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be effective, need shared key.  Privacy issues</a:t>
            </a:r>
          </a:p>
          <a:p>
            <a:pPr lvl="1"/>
            <a:r>
              <a:rPr lang="en-US" dirty="0" smtClean="0"/>
              <a:t>Key encryption key (identity crypto)</a:t>
            </a:r>
          </a:p>
          <a:p>
            <a:r>
              <a:rPr lang="en-US" dirty="0"/>
              <a:t>C</a:t>
            </a:r>
            <a:r>
              <a:rPr lang="en-US" dirty="0" smtClean="0"/>
              <a:t>ontent inspection</a:t>
            </a:r>
          </a:p>
          <a:p>
            <a:pPr lvl="1"/>
            <a:r>
              <a:rPr lang="en-US" dirty="0" smtClean="0"/>
              <a:t>Malware, filtering content, exfiltration</a:t>
            </a:r>
          </a:p>
          <a:p>
            <a:r>
              <a:rPr lang="en-US" dirty="0" smtClean="0"/>
              <a:t>Zero-rate billing of some content</a:t>
            </a:r>
          </a:p>
          <a:p>
            <a:r>
              <a:rPr lang="en-US" dirty="0" smtClean="0"/>
              <a:t>Video pacing </a:t>
            </a:r>
          </a:p>
          <a:p>
            <a:r>
              <a:rPr lang="en-US" dirty="0" smtClean="0"/>
              <a:t>Video optimization</a:t>
            </a:r>
          </a:p>
          <a:p>
            <a:r>
              <a:rPr lang="en-US" dirty="0" smtClean="0"/>
              <a:t>Prioritization of certain (video? Interactive?) flows</a:t>
            </a:r>
          </a:p>
          <a:p>
            <a:r>
              <a:rPr lang="en-US" dirty="0" smtClean="0"/>
              <a:t>Optimized subscriber identity (on same flow)</a:t>
            </a:r>
          </a:p>
          <a:p>
            <a:r>
              <a:rPr lang="en-US" dirty="0" smtClean="0"/>
              <a:t>Quota exceeded warning</a:t>
            </a:r>
          </a:p>
          <a:p>
            <a:r>
              <a:rPr lang="en-US" dirty="0" smtClean="0"/>
              <a:t>Bandwidth available for this TCP connection or user</a:t>
            </a:r>
          </a:p>
          <a:p>
            <a:r>
              <a:rPr lang="en-US" dirty="0" smtClean="0"/>
              <a:t>Application Acceleration (pre-fetching of objects) – (Bob Briscoe’s use case)</a:t>
            </a:r>
          </a:p>
          <a:p>
            <a:r>
              <a:rPr lang="en-US" dirty="0" smtClean="0"/>
              <a:t>Stock brokers: regulator needs to audit transactions</a:t>
            </a:r>
          </a:p>
          <a:p>
            <a:r>
              <a:rPr lang="en-US" dirty="0" smtClean="0"/>
              <a:t>Prove SLA was met (latency,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7D6A-1730-3344-947A-2856A9A792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211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MCIC Bar BoF  Multiparty Content Integrity and Confidentiality</vt:lpstr>
      <vt:lpstr>MCIC Bar BoF:  Agenda (60 minutes)</vt:lpstr>
      <vt:lpstr>Use Cases</vt:lpstr>
    </vt:vector>
  </TitlesOfParts>
  <Company>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MCIC Bar BoF Multiparty Content Integrity and Confidentiality</dc:title>
  <dc:creator>Dan Wing</dc:creator>
  <cp:lastModifiedBy>Dan Wing</cp:lastModifiedBy>
  <cp:revision>12</cp:revision>
  <dcterms:created xsi:type="dcterms:W3CDTF">2014-11-09T21:45:11Z</dcterms:created>
  <dcterms:modified xsi:type="dcterms:W3CDTF">2014-11-11T19:51:14Z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-1330331101</vt:i4>
  </property>
  <property fmtid="{D5CDD505-2E9C-101B-9397-08002B2CF9AE}" pid="3" name="_NewReviewCycle">
    <vt:lpwstr/>
  </property>
  <property fmtid="{D5CDD505-2E9C-101B-9397-08002B2CF9AE}" pid="4" name="_EmailSubject">
    <vt:lpwstr>[Mcic] Summary + Next Steps from  Web Obj Security bar BoF - Sunday Nov 9th</vt:lpwstr>
  </property>
  <property fmtid="{D5CDD505-2E9C-101B-9397-08002B2CF9AE}" pid="5" name="_AuthorEmail">
    <vt:lpwstr>Guenter.Klas@vodafone.com</vt:lpwstr>
  </property>
  <property fmtid="{D5CDD505-2E9C-101B-9397-08002B2CF9AE}" pid="6" name="_AuthorEmailDisplayName">
    <vt:lpwstr>Klas, Guenter, Vodafone Group</vt:lpwstr>
  </property>
</Properties>
</file>