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9" r:id="rId4"/>
    <p:sldId id="271" r:id="rId5"/>
    <p:sldId id="274" r:id="rId6"/>
    <p:sldId id="272" r:id="rId7"/>
    <p:sldId id="273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1EDB77-AC63-4536-8092-904D47D3B747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CF8C0E-1DBE-4FCE-98CA-65B956062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39CC-9A69-4C4F-9FB5-9687238CA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8A287-2F64-4B8D-AF0E-E71EDBAAA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07AC7-4E39-414C-A5A8-77681D2E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AC97C-7F9C-433E-87D5-B4362B81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F8A3D-2587-4D87-AB87-29A5A8BE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43168-25CF-46A5-956A-81A1B37B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FE5E2-38F1-48F1-B923-EDDC1A720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BE0BE-C601-4AC6-867C-C89D7ECF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20A5-CF16-471E-AEF4-7683FF45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16C3F-0902-4652-8CEF-1867E272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E9B75-327A-4A3F-A492-BC97E8996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D5510-7C7B-4688-80C3-C2E1F2535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CCBAC-7424-40C7-AE0B-AEAECE8C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62A6-6446-4CB1-A707-18B1BB24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0B6CE-F4DA-482C-B76B-8008CA87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1F42-4FF7-41E6-A4B1-A3D48A9B6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65F89-1658-4963-B55B-87BC9714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EA8F5-A3FD-408D-887C-94DECA82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E21B-5742-49F9-AC92-D63C925C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2B04C-062C-4A51-B11B-FD9C7D97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BB58-0869-4E94-A0D3-E72FB891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19F34-853C-4C27-A509-977ED5CE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015CC-4240-4516-9232-906D8E61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72AC-63A5-4E1D-9A0E-73B29778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98A0-6776-4C91-ABF4-23829D1D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6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ABDE-69D3-4FA8-AA5C-9CD40DE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39410-E0E3-4776-9886-BE510B06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CB52-EF53-429A-9D21-34497487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18930-FC33-4A1A-86F1-F2576850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D970-E684-465F-8416-C4819B16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2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8050-0033-4537-B960-23293C53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C77EC-8FBB-4940-9A36-D82A737A1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C7FD5-4D30-4C40-A5FC-18B319568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75FBF-6867-463F-96AF-E38ED873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E5E3D-4F73-4F23-967E-494F38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55328-1241-4A40-AAD6-2CD9DE09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4F10-2EF6-42EB-8A48-D60B2FD0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FD26C-0F21-4D0F-8608-71DC99880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65911-FA75-4F26-B9D8-8635C1418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470EA-4471-46A1-9F44-B9564EF5D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441067-ED0F-4A58-8DC7-14458569B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0600D-5ED4-4EE4-9787-F03CD681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A2994-4870-4E14-9A6F-A2F1CFA5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29334-F02B-44E8-83F9-91F49C59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03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9F4F-597F-4FC7-8342-FB20BF5D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40A28-FFFE-40AE-A0B9-B630B2C9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32A15-9F02-4B03-911F-1848D645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1039D-A2E2-4FF9-BCF1-E4369B1A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70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D5562-7A1D-436B-8179-7C660684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EB74F-4BAD-4142-AA52-77A25472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DB08B-D498-4734-9686-32E4DABC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56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F4F9-3ACA-4D6D-88D0-36113AA3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96F7-D157-4D5C-BBE6-C40DE780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44486-81EE-4F96-B7E0-44544BE03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D89FE-EFB4-4D3F-B1B0-8F2A4F1F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D44D4-5D46-466B-8ABD-E22A6158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5BB34-CBDD-4BF6-BE6E-CE476BC5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A677-95DE-4EE6-A0EE-B1F49947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FADEF-2A80-4BEE-9572-D4F9573D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5DC30-BA88-4846-9037-658F6DA03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FFB70-2F49-4EBF-8596-91A1D07F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CA57-899B-484C-9C03-E174AFDF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2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C09BC-DCB9-4F9F-9A4D-C26C1E2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3833-1FE4-4D0B-91C7-9FEB3ADBD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A6EE9-6792-4FE6-9126-D1223F7D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406A6-5BEC-4B43-B225-3E5BBEBF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2287F-B081-42EC-B7D7-7DF1BB8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EDDC3-54FC-4276-B1BC-CD49C4CD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6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C59C-A1D4-41C7-843D-061134E5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18314-89A8-4D2C-8022-0D20CC87B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58AD-F8C8-46D7-B97C-A7DB48F5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71410-39B8-4180-A142-C4336C1B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BCF7-8319-473D-9492-58119F39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7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8802E-8D4E-49D2-A06D-FAE179EB2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60E50-8E6E-4B5E-9141-FA2563882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E1769-B932-4B35-8A19-5EC5265C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DCD9E-9E68-4433-91F3-51F05C0C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25F88-AC82-495C-838B-69B23662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D8AC-7740-4C50-A113-D0A5F25A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24F08-56E8-4BC4-B991-675CFF722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64252-E451-4B89-BA39-95FED1C7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FA58-1C45-4B53-9DE8-9F190E29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EC1A2-FF75-48FA-954A-2DE57D5E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A18F-4209-496C-A54A-60D438AA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B8C3-E7F3-4D11-A7E3-8852ADDFC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8B164-97EC-4417-86D6-5CBD167E7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28627-2837-4952-BFFD-E35D74F0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626C9-5406-4B12-8F76-465CB60F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B970E-3AC0-407F-9DD9-133251E3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EA1A-C52C-4C8B-99FD-256C18C6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6E8CA-32E7-48D8-802B-808F63A2B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4DC4F-D519-4FF3-8BC8-62A705FF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3849F-7005-4137-87E1-B83B18D4F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5764F-55A8-4547-8143-68C8274B1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17E46-6F35-43E5-839D-14144B7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22DB8-A13B-469D-9C1C-EEE1F1D2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EA50E-DB81-49D8-8A26-AFE1CD5B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BFA4-8261-4586-A3A5-4F056E8D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C5F28-CD26-40F4-ACEB-9F28152E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A5DED-4532-4DDD-9AD7-C3FF202E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8021D-2478-4D39-8F8E-202B6B63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8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1A134-7FAB-438C-A2D5-5110D78D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9BD06-CF32-4860-8AA5-C19C33E0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C1402-17DB-49AF-8EB5-83198E67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3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BCAF2-18C8-40D4-9610-EA0B81B3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CB76A-9E65-4683-A853-A9F42A6DC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1C795-1BA3-4B85-B49F-F0666DBB5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D2953-4775-460A-9D63-09C32828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DE940-2BF2-48EF-9710-9712645D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EEC85-5583-45DA-A2BA-FEBE166D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1E66-736F-4FDE-9B77-8AFBB689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0833C-82D5-4271-B4EB-609BF8181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35D9E-11FD-49EB-BA6B-57DB9F569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70BB-05C7-4135-9A56-4D45489F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930D0-9788-42BB-BC36-34922BD8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A7086-1660-4284-BC90-C64C3BA1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8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2A8CF-64E1-4166-ADE6-4DE76405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2B59D-1C44-439B-ADFE-DF99F61EE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EFBBA-8127-4FF1-B6F9-4FD1AD57D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CF35-9C49-4091-BA01-265F2779B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B9A2-A8CC-454F-9511-65B55D1DE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5480-B4A1-42B6-9CE8-C3F944EA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8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4FE90-0A53-4122-A0BC-6578E09E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6B640-3D82-49B5-927D-564F49875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CF00-1FAC-474C-B6A2-7ACE4F4AD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B72CC-20BB-4998-A30E-0C944799B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E6835-A1F4-4220-93C7-C292363BE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E640-AF03-4BFC-889E-4937E120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1B7D-E690-45E2-BC21-6F6027528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15381"/>
          </a:xfrm>
        </p:spPr>
        <p:txBody>
          <a:bodyPr>
            <a:normAutofit fontScale="90000"/>
          </a:bodyPr>
          <a:lstStyle/>
          <a:p>
            <a:r>
              <a:rPr lang="en-US" sz="9800" b="1" dirty="0">
                <a:latin typeface="+mn-lt"/>
              </a:rPr>
              <a:t>Current nfsv4wg Agenda</a:t>
            </a:r>
            <a:br>
              <a:rPr lang="en-US" sz="7200" b="1" dirty="0">
                <a:latin typeface="+mn-lt"/>
              </a:rPr>
            </a:br>
            <a:r>
              <a:rPr lang="en-US" sz="4800" b="1" dirty="0">
                <a:latin typeface="+mn-lt"/>
              </a:rPr>
              <a:t>Current and Expected Status</a:t>
            </a:r>
            <a:endParaRPr lang="en-US" sz="72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1B5F5-2D00-4937-A7F1-9B24639F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9144000" cy="609599"/>
          </a:xfrm>
        </p:spPr>
        <p:txBody>
          <a:bodyPr>
            <a:normAutofit/>
          </a:bodyPr>
          <a:lstStyle/>
          <a:p>
            <a:r>
              <a:rPr lang="en-US" sz="2800" b="1" dirty="0"/>
              <a:t>December 2019 Update </a:t>
            </a:r>
          </a:p>
        </p:txBody>
      </p:sp>
    </p:spTree>
    <p:extLst>
      <p:ext uri="{BB962C8B-B14F-4D97-AF65-F5344CB8AC3E}">
        <p14:creationId xmlns:p14="http://schemas.microsoft.com/office/powerpoint/2010/main" val="145405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1FBE-3274-4672-8D87-E276C43E2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27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Calibri" panose="020F0502020204030204"/>
              </a:rPr>
              <a:t>Recent Milestones </a:t>
            </a:r>
            <a:br>
              <a:rPr lang="en-US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Done or Near-done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F03E63-20D5-4BD0-9595-75A9979F0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598602"/>
              </p:ext>
            </p:extLst>
          </p:nvPr>
        </p:nvGraphicFramePr>
        <p:xfrm>
          <a:off x="957073" y="1550407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005">
                  <a:extLst>
                    <a:ext uri="{9D8B030D-6E8A-4147-A177-3AD203B41FA5}">
                      <a16:colId xmlns:a16="http://schemas.microsoft.com/office/drawing/2014/main" val="2540920496"/>
                    </a:ext>
                  </a:extLst>
                </a:gridCol>
                <a:gridCol w="875426">
                  <a:extLst>
                    <a:ext uri="{9D8B030D-6E8A-4147-A177-3AD203B41FA5}">
                      <a16:colId xmlns:a16="http://schemas.microsoft.com/office/drawing/2014/main" val="3377824731"/>
                    </a:ext>
                  </a:extLst>
                </a:gridCol>
                <a:gridCol w="1406933">
                  <a:extLst>
                    <a:ext uri="{9D8B030D-6E8A-4147-A177-3AD203B41FA5}">
                      <a16:colId xmlns:a16="http://schemas.microsoft.com/office/drawing/2014/main" val="2467068878"/>
                    </a:ext>
                  </a:extLst>
                </a:gridCol>
                <a:gridCol w="1463247">
                  <a:extLst>
                    <a:ext uri="{9D8B030D-6E8A-4147-A177-3AD203B41FA5}">
                      <a16:colId xmlns:a16="http://schemas.microsoft.com/office/drawing/2014/main" val="6442221"/>
                    </a:ext>
                  </a:extLst>
                </a:gridCol>
                <a:gridCol w="1241194">
                  <a:extLst>
                    <a:ext uri="{9D8B030D-6E8A-4147-A177-3AD203B41FA5}">
                      <a16:colId xmlns:a16="http://schemas.microsoft.com/office/drawing/2014/main" val="3078148805"/>
                    </a:ext>
                  </a:extLst>
                </a:gridCol>
                <a:gridCol w="2350795">
                  <a:extLst>
                    <a:ext uri="{9D8B030D-6E8A-4147-A177-3AD203B41FA5}">
                      <a16:colId xmlns:a16="http://schemas.microsoft.com/office/drawing/2014/main" val="2604840491"/>
                    </a:ext>
                  </a:extLst>
                </a:gridCol>
              </a:tblGrid>
              <a:tr h="382807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649017"/>
                  </a:ext>
                </a:extLst>
              </a:tr>
              <a:tr h="689053">
                <a:tc>
                  <a:txBody>
                    <a:bodyPr/>
                    <a:lstStyle/>
                    <a:p>
                      <a:r>
                        <a:rPr lang="en-US" sz="2400" dirty="0"/>
                        <a:t>NFSv4.1 Trunking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Doc.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D. Noveck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3/2019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rgbClr val="B4C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In IESG Evaluation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/>
                        <a:t>Telechat</a:t>
                      </a:r>
                      <a:r>
                        <a:rPr lang="en-US" sz="2400" dirty="0"/>
                        <a:t> on 12/19/2019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DONE 11/2019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12684"/>
                  </a:ext>
                </a:extLst>
              </a:tr>
              <a:tr h="689053">
                <a:tc>
                  <a:txBody>
                    <a:bodyPr/>
                    <a:lstStyle/>
                    <a:p>
                      <a:r>
                        <a:rPr lang="en-US" sz="2400" dirty="0"/>
                        <a:t>NFSv4.1 Transparent State Migration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Doc.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D. Noveck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648121"/>
                  </a:ext>
                </a:extLst>
              </a:tr>
              <a:tr h="1095141">
                <a:tc>
                  <a:txBody>
                    <a:bodyPr/>
                    <a:lstStyle/>
                    <a:p>
                      <a:r>
                        <a:rPr lang="en-US" sz="2400"/>
                        <a:t>CM Private Data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Pub.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Lever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Now 11/2019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In AD review (for 43 days).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DONE after switch </a:t>
                      </a:r>
                      <a:r>
                        <a:rPr lang="en-US" sz="2400"/>
                        <a:t>to “Request </a:t>
                      </a:r>
                      <a:r>
                        <a:rPr lang="en-US" sz="2400" dirty="0"/>
                        <a:t>Pub.”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3194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EFCEC-D008-4223-AE02-17851BDE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12/18/2019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11ECE-AE2A-4799-934B-C9C85C34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nfsv4wg Agenda Review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4A11-F286-42F7-B803-74313980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B5E640-AF03-4BFC-889E-4937E120910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47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1FBE-3274-4672-8D87-E276C43E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Calibri" panose="020F0502020204030204"/>
              </a:rPr>
              <a:t>Unachieved Milestones</a:t>
            </a:r>
            <a:br>
              <a:rPr lang="en-US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Achievable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F03E63-20D5-4BD0-9595-75A9979F0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76853"/>
              </p:ext>
            </p:extLst>
          </p:nvPr>
        </p:nvGraphicFramePr>
        <p:xfrm>
          <a:off x="770021" y="1825625"/>
          <a:ext cx="1058377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032">
                  <a:extLst>
                    <a:ext uri="{9D8B030D-6E8A-4147-A177-3AD203B41FA5}">
                      <a16:colId xmlns:a16="http://schemas.microsoft.com/office/drawing/2014/main" val="2540920496"/>
                    </a:ext>
                  </a:extLst>
                </a:gridCol>
                <a:gridCol w="854242">
                  <a:extLst>
                    <a:ext uri="{9D8B030D-6E8A-4147-A177-3AD203B41FA5}">
                      <a16:colId xmlns:a16="http://schemas.microsoft.com/office/drawing/2014/main" val="3377824731"/>
                    </a:ext>
                  </a:extLst>
                </a:gridCol>
                <a:gridCol w="1467852">
                  <a:extLst>
                    <a:ext uri="{9D8B030D-6E8A-4147-A177-3AD203B41FA5}">
                      <a16:colId xmlns:a16="http://schemas.microsoft.com/office/drawing/2014/main" val="2467068878"/>
                    </a:ext>
                  </a:extLst>
                </a:gridCol>
                <a:gridCol w="1419727">
                  <a:extLst>
                    <a:ext uri="{9D8B030D-6E8A-4147-A177-3AD203B41FA5}">
                      <a16:colId xmlns:a16="http://schemas.microsoft.com/office/drawing/2014/main" val="6442221"/>
                    </a:ext>
                  </a:extLst>
                </a:gridCol>
                <a:gridCol w="1323473">
                  <a:extLst>
                    <a:ext uri="{9D8B030D-6E8A-4147-A177-3AD203B41FA5}">
                      <a16:colId xmlns:a16="http://schemas.microsoft.com/office/drawing/2014/main" val="3078148805"/>
                    </a:ext>
                  </a:extLst>
                </a:gridCol>
                <a:gridCol w="3220453">
                  <a:extLst>
                    <a:ext uri="{9D8B030D-6E8A-4147-A177-3AD203B41FA5}">
                      <a16:colId xmlns:a16="http://schemas.microsoft.com/office/drawing/2014/main" val="2604840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649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400" dirty="0"/>
                        <a:t>NVMe for pNFS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Pub.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S. </a:t>
                      </a:r>
                      <a:r>
                        <a:rPr lang="en-US" sz="2400" dirty="0" err="1"/>
                        <a:t>Faibish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WG Doc expected 12/2019.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118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TLS for RPC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Pub.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Lever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6/2020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WGLC ended 12/13/2019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Multi-domain environments are focus of current discussion.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Consensus might be in doubt.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917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9E5AB0-316E-4708-B6FD-84445F5B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60324-3208-4936-B2BA-235DB54B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B426D-3D14-418E-BD23-646B7208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B5E640-AF03-4BFC-889E-4937E12091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8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1FBE-3274-4672-8D87-E276C43E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Calibri" panose="020F0502020204030204"/>
              </a:rPr>
              <a:t>Unachieved Milestones</a:t>
            </a:r>
            <a:br>
              <a:rPr lang="en-US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Unachievable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F03E63-20D5-4BD0-9595-75A9979F0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40168"/>
              </p:ext>
            </p:extLst>
          </p:nvPr>
        </p:nvGraphicFramePr>
        <p:xfrm>
          <a:off x="827773" y="1825625"/>
          <a:ext cx="10526027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501">
                  <a:extLst>
                    <a:ext uri="{9D8B030D-6E8A-4147-A177-3AD203B41FA5}">
                      <a16:colId xmlns:a16="http://schemas.microsoft.com/office/drawing/2014/main" val="2540920496"/>
                    </a:ext>
                  </a:extLst>
                </a:gridCol>
                <a:gridCol w="854242">
                  <a:extLst>
                    <a:ext uri="{9D8B030D-6E8A-4147-A177-3AD203B41FA5}">
                      <a16:colId xmlns:a16="http://schemas.microsoft.com/office/drawing/2014/main" val="3377824731"/>
                    </a:ext>
                  </a:extLst>
                </a:gridCol>
                <a:gridCol w="1552073">
                  <a:extLst>
                    <a:ext uri="{9D8B030D-6E8A-4147-A177-3AD203B41FA5}">
                      <a16:colId xmlns:a16="http://schemas.microsoft.com/office/drawing/2014/main" val="2467068878"/>
                    </a:ext>
                  </a:extLst>
                </a:gridCol>
                <a:gridCol w="1515979">
                  <a:extLst>
                    <a:ext uri="{9D8B030D-6E8A-4147-A177-3AD203B41FA5}">
                      <a16:colId xmlns:a16="http://schemas.microsoft.com/office/drawing/2014/main" val="6442221"/>
                    </a:ext>
                  </a:extLst>
                </a:gridCol>
                <a:gridCol w="1311443">
                  <a:extLst>
                    <a:ext uri="{9D8B030D-6E8A-4147-A177-3AD203B41FA5}">
                      <a16:colId xmlns:a16="http://schemas.microsoft.com/office/drawing/2014/main" val="3078148805"/>
                    </a:ext>
                  </a:extLst>
                </a:gridCol>
                <a:gridCol w="2967789">
                  <a:extLst>
                    <a:ext uri="{9D8B030D-6E8A-4147-A177-3AD203B41FA5}">
                      <a16:colId xmlns:a16="http://schemas.microsoft.com/office/drawing/2014/main" val="2604840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64901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RDMA Layout for pNFS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Pub.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</a:t>
                      </a:r>
                      <a:r>
                        <a:rPr lang="en-US" sz="2400" dirty="0" err="1"/>
                        <a:t>Hellwig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No current document.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WG decided to  drop.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029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RPC-over-RDMA, Version 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Pub.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Lever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12/2019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12/2019 not achievable.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Have WG document.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New target date needed.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917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9E5AB0-316E-4708-B6FD-84445F5B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60324-3208-4936-B2BA-235DB54B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B426D-3D14-418E-BD23-646B7208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B5E640-AF03-4BFC-889E-4937E12091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06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74EF-68A9-4626-9DCE-6F882E3B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+mn-lt"/>
              </a:rPr>
              <a:t>WG Documents </a:t>
            </a:r>
            <a:br>
              <a:rPr lang="en-US" dirty="0">
                <a:latin typeface="+mn-lt"/>
              </a:rPr>
            </a:br>
            <a:r>
              <a:rPr lang="en-US" sz="3600" b="1" dirty="0">
                <a:latin typeface="+mn-lt"/>
              </a:rPr>
              <a:t>Without Milestones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A3BDD2E-CAD0-47F0-8202-E9C998A49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436552"/>
              </p:ext>
            </p:extLst>
          </p:nvPr>
        </p:nvGraphicFramePr>
        <p:xfrm>
          <a:off x="838200" y="1825625"/>
          <a:ext cx="10515600" cy="429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33278881"/>
                    </a:ext>
                  </a:extLst>
                </a:gridCol>
                <a:gridCol w="1382302">
                  <a:extLst>
                    <a:ext uri="{9D8B030D-6E8A-4147-A177-3AD203B41FA5}">
                      <a16:colId xmlns:a16="http://schemas.microsoft.com/office/drawing/2014/main" val="2561888756"/>
                    </a:ext>
                  </a:extLst>
                </a:gridCol>
                <a:gridCol w="2899350">
                  <a:extLst>
                    <a:ext uri="{9D8B030D-6E8A-4147-A177-3AD203B41FA5}">
                      <a16:colId xmlns:a16="http://schemas.microsoft.com/office/drawing/2014/main" val="1279053214"/>
                    </a:ext>
                  </a:extLst>
                </a:gridCol>
                <a:gridCol w="3605048">
                  <a:extLst>
                    <a:ext uri="{9D8B030D-6E8A-4147-A177-3AD203B41FA5}">
                      <a16:colId xmlns:a16="http://schemas.microsoft.com/office/drawing/2014/main" val="1918254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MS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95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delstid-00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T. Haynes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-01 needed by end of 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Milestone situation needs to be clarified.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194121"/>
                  </a:ext>
                </a:extLst>
              </a:tr>
              <a:tr h="1702521">
                <a:tc>
                  <a:txBody>
                    <a:bodyPr/>
                    <a:lstStyle/>
                    <a:p>
                      <a:r>
                        <a:rPr lang="en-US" sz="2400" b="0" i="0" u="none" dirty="0">
                          <a:solidFill>
                            <a:schemeClr val="tx1"/>
                          </a:solidFill>
                          <a:effectLst/>
                          <a:latin typeface="PT Serif"/>
                        </a:rPr>
                        <a:t>nfs-ulb-v2-00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New WG Doc (11/2019)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Need a realistic milestone.</a:t>
                      </a:r>
                    </a:p>
                    <a:p>
                      <a:r>
                        <a:rPr lang="en-US" sz="2400" dirty="0"/>
                        <a:t>Should be aligned with (new) milestone for RPC-over-RDMA v2.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55988"/>
                  </a:ext>
                </a:extLst>
              </a:tr>
              <a:tr h="1311450">
                <a:tc>
                  <a:txBody>
                    <a:bodyPr/>
                    <a:lstStyle/>
                    <a:p>
                      <a:r>
                        <a:rPr lang="en-US" sz="2400" dirty="0"/>
                        <a:t>integrity-measurement-08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C. 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-08 expected (will provide metadata format information)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Should have one once the reaction to -08 is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18765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0A4C-8614-40C7-A5CF-88902EB9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9BC70-425E-4A6E-8924-BEBABD86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EEC9F-41AA-4177-A421-47B5BBDF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D77C-8D86-4D2F-AA07-2EF060C8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  <a:latin typeface="Calibri" panose="020F0502020204030204"/>
              </a:rPr>
              <a:t>Expected WG Documents </a:t>
            </a:r>
            <a:br>
              <a:rPr lang="en-US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Without Milestones, yet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3A0ABA9-F316-4DF3-A8E8-11436263C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955830"/>
              </p:ext>
            </p:extLst>
          </p:nvPr>
        </p:nvGraphicFramePr>
        <p:xfrm>
          <a:off x="782541" y="169291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537855791"/>
                    </a:ext>
                  </a:extLst>
                </a:gridCol>
                <a:gridCol w="1191610">
                  <a:extLst>
                    <a:ext uri="{9D8B030D-6E8A-4147-A177-3AD203B41FA5}">
                      <a16:colId xmlns:a16="http://schemas.microsoft.com/office/drawing/2014/main" val="2855127896"/>
                    </a:ext>
                  </a:extLst>
                </a:gridCol>
                <a:gridCol w="3460531">
                  <a:extLst>
                    <a:ext uri="{9D8B030D-6E8A-4147-A177-3AD203B41FA5}">
                      <a16:colId xmlns:a16="http://schemas.microsoft.com/office/drawing/2014/main" val="3387538859"/>
                    </a:ext>
                  </a:extLst>
                </a:gridCol>
                <a:gridCol w="3234559">
                  <a:extLst>
                    <a:ext uri="{9D8B030D-6E8A-4147-A177-3AD203B41FA5}">
                      <a16:colId xmlns:a16="http://schemas.microsoft.com/office/drawing/2014/main" val="1953092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Milestones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18202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Internationalization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2400" dirty="0"/>
                        <a:t>D. Noveck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I-D submitted 12/14/2019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Should decide by IETF107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903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 promotion before or at IETF107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1497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Security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2400" dirty="0"/>
                        <a:t>D. Noveck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Inf. Doc expected 1/2020.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Should decide at IETF107.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0471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Std-track document after IETF107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598402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US" sz="24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dirty="0"/>
                        <a:t>Rfc5661bis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2400" dirty="0"/>
                        <a:t>D. Noveck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I-D expected before IETF107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 decide once rfc5661sesqui is published.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77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 promotion to WG Doc Later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04038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54DD-046D-4834-AB80-C0EED5B8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12/18/2019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94460-DB8A-4A9D-9929-788ECF24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nfsv4wg Agenda Review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6BD91-8CEC-4F59-9FF2-BE64127F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E640-AF03-4BFC-889E-4937E12091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30166</TotalTime>
  <Words>372</Words>
  <Application>Microsoft Office PowerPoint</Application>
  <PresentationFormat>Widescreen</PresentationFormat>
  <Paragraphs>130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PT Serif</vt:lpstr>
      <vt:lpstr>Office Theme</vt:lpstr>
      <vt:lpstr>1_Office Theme</vt:lpstr>
      <vt:lpstr>Current nfsv4wg Agenda Current and Expected Status</vt:lpstr>
      <vt:lpstr>Recent Milestones  Done or Near-done</vt:lpstr>
      <vt:lpstr>Unachieved Milestones Achievable</vt:lpstr>
      <vt:lpstr>Unachieved Milestones Unachievable</vt:lpstr>
      <vt:lpstr>WG Documents  Without Milestones</vt:lpstr>
      <vt:lpstr>Expected WG Documents  Without Milestones, yet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nfsv4wg Agenda Current and Expected Status</dc:title>
  <dc:creator>Noveck, David</dc:creator>
  <cp:lastModifiedBy>Noveck, David</cp:lastModifiedBy>
  <cp:revision>39</cp:revision>
  <cp:lastPrinted>2019-12-17T10:09:14Z</cp:lastPrinted>
  <dcterms:created xsi:type="dcterms:W3CDTF">2019-11-27T15:05:50Z</dcterms:created>
  <dcterms:modified xsi:type="dcterms:W3CDTF">2019-12-18T17:56:34Z</dcterms:modified>
</cp:coreProperties>
</file>