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C57E349-47DF-43AE-B671-4ABE5DFFFE62}">
          <p14:sldIdLst>
            <p14:sldId id="256"/>
            <p14:sldId id="257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FF"/>
    <a:srgbClr val="C8F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4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0A525-3D09-45F8-A2C0-57B411214DBA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D252C-2C91-4E73-90AC-F347E1E43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75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1C3F1-ECF2-4351-BE29-3BE920A63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B2796E-1F7C-4872-A4D9-4D1EE58D04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7F318-D319-4E3E-BD71-DE614E57F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EACCE-3C00-4072-A4B7-C2E28CBE2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 Approach to  UNIX ACLs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7F5BD-56B4-4FED-A282-972E0CE24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2BE-B419-4148-BFB6-A3C30C65E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7C0F8C-E517-43E9-859B-F217F9AAD9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F98A2-2DB9-46BB-A56F-C849D4698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C1DA2-E27E-4086-BE91-D1FC7E902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 Approach to  UNIX ACLs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FFC52-694B-4923-A470-EF271E4FA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93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A08566-151F-4F4C-9E22-7B9A89D2D1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6E493-05E5-44B0-B469-66B50D22A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072FE-5291-4F5D-94C8-6120BFDFA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B2D1F-FF28-4536-812C-A72137547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 Approach to  UNIX ACLs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88ECD-03B1-456C-BCB2-A055B7AFE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6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E557C-C721-4C14-B565-F0CE70C62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DBE62-B057-477D-AED6-4F990F1BF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3EAFC-C2FF-44BE-9CBC-58570A76E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3D403-348D-4E7B-91F8-92D3C6BB3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 Approach to  UNIX ACLs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209C8-38D9-4C63-9987-CC62D78F2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6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2F67-B761-479F-A8CA-E14B2C478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52D6BD-6E7C-4722-B046-8E0C2434B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3C593-8E87-47B4-A1E7-A8E7310D4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8FE96-ABC6-4FFD-9497-DD0F7E461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 Approach to  UNIX ACLs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BBCF4-65BD-4E87-8779-63196B2E0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2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7B679-2AC8-49DD-BC19-E13B831A0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B622D-C235-4DA8-A1FE-7F18E43C1D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DF8390-279C-4F04-AB3D-59FD9B049A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69F65-9C85-4F2B-B57B-CFA1FD7D7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0BD614-6CD4-43C4-9B46-0C2B58A7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 Approach to  UNIX ACLs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381CD-792C-4123-BD33-6F047F320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8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07DBC-10D1-4FEE-AE84-780F4D6AE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7AF920-A7E1-439A-86F4-7731048A5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7CAD07-E01D-4615-B4B1-132F32B01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06E414-D6A1-426C-B0E3-98A9873F7B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FE3FF1-61FF-42FA-8B1F-6CDDCED12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50AD79-0C09-42F1-B1E5-E2ACFAA89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FEE3C2-36B8-4A39-A300-596113D9A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 Approach to  UNIX ACLs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782282-D9DD-4B25-9E16-C41CF5028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6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FC894-A400-469A-B40B-701950518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79B08F-DFC6-48DA-8900-751C61A0B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899254-032C-4870-B713-F687F4D5C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 Approach to  UNIX ACLs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6599FD-C4CC-4ACC-AB0E-54616FE9E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4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DF029A-4C41-4271-9B75-89B5A42FF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270821-8267-4490-8F8E-4679BC14E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 Approach to  UNIX ACLs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70C386-138C-4C4A-A55C-602ABA0F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3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9F3CA-2612-4D1E-9DED-2C89B0D5A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FBB73-B207-40F8-84AE-97AB3B621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C39769-793D-42AD-9EBD-2091D320B9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EE965-487D-4DFD-A2F8-C2ABFD322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1100C-8225-4B97-8674-2FDDF4E39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 Approach to  UNIX ACLs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D7E0E-C0AF-43F0-93C4-8021DFD7A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9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2A8E6-538C-4694-96E2-28F2B4A09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0BA319-3214-42AD-AC78-934367FC51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70FB06-32AA-45FE-A3D6-341A21EAD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D36B3-4B73-4798-A594-61D3C42C8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74A81B-FAB9-4D53-B107-14130B900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 Approach to  UNIX ACLs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EA9036-E5F9-4828-AA46-2233BF986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83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BD1826-1EA1-4F4B-9F0C-B2A797534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BFB79E-D42D-4F01-BEDD-2CD1731C6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9E0D5-8584-4F67-805F-7D735BAD8C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5FCB5-3C2B-46BD-9DF5-3FDA5329C5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New  Approach to  UNIX ACLs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0329E-0AC2-4E0F-BEE5-7AA6B03407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421DD-3123-4F41-8EB1-AE9B8B81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07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28324-E90E-472C-B196-8AB4EFE0BB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342" y="1122363"/>
            <a:ext cx="9870510" cy="1655762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</a:pPr>
            <a:r>
              <a:rPr lang="en-US" sz="6700" b="1" dirty="0">
                <a:latin typeface="+mn-lt"/>
              </a:rPr>
              <a:t>New Security Document</a:t>
            </a:r>
            <a:br>
              <a:rPr lang="en-US" b="1" dirty="0">
                <a:latin typeface="+mn-lt"/>
              </a:rPr>
            </a:br>
            <a:r>
              <a:rPr lang="en-US" sz="4400" b="1" i="1" dirty="0">
                <a:latin typeface="+mn-lt"/>
              </a:rPr>
              <a:t>Options for Addressing the Issue of UNIX </a:t>
            </a:r>
            <a:r>
              <a:rPr lang="en-US" sz="4400" b="1" i="1" dirty="0" err="1">
                <a:latin typeface="+mn-lt"/>
              </a:rPr>
              <a:t>Acls</a:t>
            </a:r>
            <a:endParaRPr lang="en-US" sz="44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8EC05-5F3F-463E-B394-BE390B7D59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sz="2800" b="1" dirty="0"/>
              <a:t>David Noveck</a:t>
            </a:r>
          </a:p>
          <a:p>
            <a:r>
              <a:rPr lang="en-US" sz="2800" b="1" dirty="0"/>
              <a:t>Nfsv4 Working Group Interim Meeting</a:t>
            </a:r>
          </a:p>
          <a:p>
            <a:r>
              <a:rPr lang="en-US" sz="2800" b="1" dirty="0"/>
              <a:t>October 27, 2021</a:t>
            </a:r>
          </a:p>
        </p:txBody>
      </p:sp>
    </p:spTree>
    <p:extLst>
      <p:ext uri="{BB962C8B-B14F-4D97-AF65-F5344CB8AC3E}">
        <p14:creationId xmlns:p14="http://schemas.microsoft.com/office/powerpoint/2010/main" val="3402899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E352D-B1B1-40AD-9E0D-4179B5752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Questions for Later Discussion</a:t>
            </a:r>
            <a:br>
              <a:rPr lang="en-US" sz="4800" b="1" dirty="0">
                <a:latin typeface="+mn-lt"/>
              </a:rPr>
            </a:br>
            <a:r>
              <a:rPr lang="en-US" sz="3600" b="1" dirty="0">
                <a:latin typeface="+mn-lt"/>
              </a:rPr>
              <a:t>What are our needs going forward?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BE4C4-4E40-4CA3-81B8-CC2EFC365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Clarified Spec.</a:t>
            </a:r>
          </a:p>
          <a:p>
            <a:pPr lvl="1"/>
            <a:r>
              <a:rPr lang="en-US" sz="2800" dirty="0"/>
              <a:t>I’m assuming so.</a:t>
            </a:r>
          </a:p>
          <a:p>
            <a:pPr lvl="1"/>
            <a:r>
              <a:rPr lang="en-US" sz="2800" dirty="0"/>
              <a:t>Any disagreement?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Eventual first-class support for Unix </a:t>
            </a:r>
            <a:r>
              <a:rPr lang="en-US" sz="3200" dirty="0" err="1"/>
              <a:t>acls</a:t>
            </a:r>
            <a:r>
              <a:rPr lang="en-US" sz="3200" dirty="0"/>
              <a:t>.</a:t>
            </a:r>
          </a:p>
          <a:p>
            <a:pPr lvl="1"/>
            <a:r>
              <a:rPr lang="en-US" sz="2800" dirty="0"/>
              <a:t>Is it needed and if so how soon?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Unix client support for full v4 </a:t>
            </a:r>
            <a:r>
              <a:rPr lang="en-US" sz="3200" dirty="0" err="1"/>
              <a:t>acls</a:t>
            </a:r>
            <a:endParaRPr lang="en-US" sz="3200" dirty="0"/>
          </a:p>
          <a:p>
            <a:pPr lvl="1"/>
            <a:r>
              <a:rPr lang="en-US" sz="2800" dirty="0"/>
              <a:t>History is not encouraging</a:t>
            </a:r>
          </a:p>
          <a:p>
            <a:pPr lvl="1"/>
            <a:r>
              <a:rPr lang="en-US" sz="2800" dirty="0"/>
              <a:t>Don’t see how spec can help, other than by narrowing server choices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F0DDC-54E6-4C22-8170-B3217E13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0F1D5-406D-478C-A81C-C8062484A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 Approach to  UNIX ACLs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888A0-FBFB-4A98-B3A7-AB28803DF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78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D07E2-69FB-4367-A416-AC4CCC03F0B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95000"/>
              <a:lumOff val="5000"/>
              <a:alpha val="49000"/>
            </a:schemeClr>
          </a:solidFill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+mn-lt"/>
              </a:rPr>
              <a:t>Talk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BC048-3F38-4563-879F-A9B28DBC8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Situation so far:</a:t>
            </a:r>
          </a:p>
          <a:p>
            <a:pPr lvl="1"/>
            <a:r>
              <a:rPr lang="en-US" sz="2800" b="1" dirty="0"/>
              <a:t>Existing Specs</a:t>
            </a:r>
          </a:p>
          <a:p>
            <a:pPr lvl="1"/>
            <a:r>
              <a:rPr lang="en-US" sz="2800" b="1" dirty="0"/>
              <a:t>Security-02</a:t>
            </a:r>
          </a:p>
          <a:p>
            <a:r>
              <a:rPr lang="en-US" sz="3200" b="1" dirty="0"/>
              <a:t>Linux server implementation</a:t>
            </a:r>
          </a:p>
          <a:p>
            <a:r>
              <a:rPr lang="en-US" sz="3200" b="1" dirty="0"/>
              <a:t>Choices going forward:</a:t>
            </a:r>
          </a:p>
          <a:p>
            <a:pPr lvl="1"/>
            <a:r>
              <a:rPr lang="en-US" sz="2800" b="1" dirty="0"/>
              <a:t>More explicit support within existing framework</a:t>
            </a:r>
          </a:p>
          <a:p>
            <a:pPr lvl="1"/>
            <a:r>
              <a:rPr lang="en-US" sz="2800" b="1" dirty="0"/>
              <a:t>MAY for each of two semantic models</a:t>
            </a:r>
          </a:p>
          <a:p>
            <a:pPr lvl="1"/>
            <a:r>
              <a:rPr lang="en-US" sz="2800" b="1" dirty="0"/>
              <a:t>Prepare for </a:t>
            </a:r>
            <a:r>
              <a:rPr lang="en-US" sz="2800" b="1" dirty="0" err="1"/>
              <a:t>uacl</a:t>
            </a:r>
            <a:r>
              <a:rPr lang="en-US" sz="2800" b="1" dirty="0"/>
              <a:t> attribute in v4.2</a:t>
            </a:r>
          </a:p>
          <a:p>
            <a:r>
              <a:rPr lang="en-US" sz="3200" b="1" dirty="0"/>
              <a:t>Questions for later discussion</a:t>
            </a:r>
          </a:p>
          <a:p>
            <a:pPr lvl="1"/>
            <a:endParaRPr lang="en-US" sz="28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6160F-60D7-4BCE-8298-074D57F4D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FE173-750C-4916-B10E-E0EE37B97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 Approach to  UNIX ACLs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01E96-B249-4515-97A9-1051EBD00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93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52B05-A367-4ED4-A7A7-D2CA29280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Situation so far</a:t>
            </a:r>
            <a:br>
              <a:rPr lang="en-US" sz="4800" b="1" dirty="0">
                <a:latin typeface="+mn-lt"/>
              </a:rPr>
            </a:br>
            <a:r>
              <a:rPr lang="en-US" sz="3600" b="1" dirty="0">
                <a:latin typeface="+mn-lt"/>
              </a:rPr>
              <a:t>In Existing Specs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F0AE3-00E5-459A-8571-E23A68A10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Many attempts to accommodate UNIX </a:t>
            </a:r>
            <a:r>
              <a:rPr lang="en-US" sz="3200" dirty="0" err="1"/>
              <a:t>acls</a:t>
            </a:r>
            <a:endParaRPr lang="en-US" sz="3200" dirty="0"/>
          </a:p>
          <a:p>
            <a:pPr lvl="1"/>
            <a:r>
              <a:rPr lang="en-US" sz="2800" dirty="0"/>
              <a:t>Multiple methods of mapping </a:t>
            </a:r>
            <a:r>
              <a:rPr lang="en-US" sz="2800" dirty="0" err="1"/>
              <a:t>acl</a:t>
            </a:r>
            <a:r>
              <a:rPr lang="en-US" sz="2800" dirty="0"/>
              <a:t> to modes</a:t>
            </a:r>
          </a:p>
          <a:p>
            <a:pPr lvl="1"/>
            <a:r>
              <a:rPr lang="en-US" sz="2800" dirty="0"/>
              <a:t>Making support for each mask bit its own OPTIONAL feature</a:t>
            </a:r>
          </a:p>
          <a:p>
            <a:pPr lvl="2"/>
            <a:r>
              <a:rPr lang="en-US" sz="2400" dirty="0"/>
              <a:t>Without a way for client to find out  which are supported </a:t>
            </a:r>
            <a:r>
              <a:rPr lang="en-US" sz="2400" dirty="0">
                <a:sym typeface="Wingdings" panose="05000000000000000000" pitchFamily="2" charset="2"/>
              </a:rPr>
              <a:t></a:t>
            </a:r>
          </a:p>
          <a:p>
            <a:r>
              <a:rPr lang="en-US" sz="3200" dirty="0">
                <a:sym typeface="Wingdings" panose="05000000000000000000" pitchFamily="2" charset="2"/>
              </a:rPr>
              <a:t>Major source of Spec’s interoperability troubles:</a:t>
            </a: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Overly broad choices</a:t>
            </a: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Uncoordinated choices</a:t>
            </a: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Client left in the dark about sever choices</a:t>
            </a: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9E643-24EF-4C1B-B021-7FFC78729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04F4B-CF33-400B-908F-DC9622517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 Approach to  UNIX ACLs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5AB7C-7238-425B-8CAF-0ADD5F726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67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52B05-A367-4ED4-A7A7-D2CA29280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Situation so far</a:t>
            </a:r>
            <a:br>
              <a:rPr lang="en-US" sz="4800" b="1" dirty="0">
                <a:latin typeface="+mn-lt"/>
              </a:rPr>
            </a:br>
            <a:r>
              <a:rPr lang="en-US" sz="3600" b="1" dirty="0">
                <a:latin typeface="+mn-lt"/>
              </a:rPr>
              <a:t>In Security-02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F0AE3-00E5-459A-8571-E23A68A10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Recommended dropping multiple methods of mapping </a:t>
            </a:r>
            <a:r>
              <a:rPr lang="en-US" sz="3200" dirty="0" err="1"/>
              <a:t>acl</a:t>
            </a:r>
            <a:r>
              <a:rPr lang="en-US" sz="3200" dirty="0"/>
              <a:t> to modes</a:t>
            </a:r>
          </a:p>
          <a:p>
            <a:pPr lvl="1"/>
            <a:r>
              <a:rPr lang="en-US" sz="2800" dirty="0"/>
              <a:t>Felt going to one method was pretty much essential</a:t>
            </a:r>
          </a:p>
          <a:p>
            <a:pPr lvl="1"/>
            <a:r>
              <a:rPr lang="en-US" sz="2800" dirty="0"/>
              <a:t>Now Consensus Item #27.</a:t>
            </a:r>
          </a:p>
          <a:p>
            <a:r>
              <a:rPr lang="en-US" sz="3200" dirty="0"/>
              <a:t>Restricting optionality of mask bits to those required to support UNIX </a:t>
            </a:r>
            <a:r>
              <a:rPr lang="en-US" sz="3200" dirty="0" err="1"/>
              <a:t>Acls</a:t>
            </a:r>
            <a:r>
              <a:rPr lang="en-US" sz="3200" dirty="0"/>
              <a:t>.</a:t>
            </a:r>
          </a:p>
          <a:p>
            <a:pPr lvl="1"/>
            <a:r>
              <a:rPr lang="en-US" sz="2800" dirty="0"/>
              <a:t>Now Consensus Item #11.</a:t>
            </a:r>
          </a:p>
          <a:p>
            <a:pPr lvl="1"/>
            <a:r>
              <a:rPr lang="en-US" sz="2800" dirty="0"/>
              <a:t>May be possible to restrict further</a:t>
            </a:r>
          </a:p>
          <a:p>
            <a:r>
              <a:rPr lang="en-US" sz="3200" dirty="0"/>
              <a:t>Would like to discuss these on list and close on them by -04.</a:t>
            </a:r>
          </a:p>
          <a:p>
            <a:endParaRPr lang="en-US" sz="3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9E643-24EF-4C1B-B021-7FFC78729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04F4B-CF33-400B-908F-DC9622517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 Approach to  UNIX ACLs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5AB7C-7238-425B-8CAF-0ADD5F726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54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684A9-8755-466C-8D34-B4E83BE51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Linux Server Implementation</a:t>
            </a:r>
            <a:br>
              <a:rPr lang="en-US" sz="4800" b="1" dirty="0">
                <a:latin typeface="+mn-lt"/>
              </a:rPr>
            </a:br>
            <a:r>
              <a:rPr lang="en-US" sz="3600" b="1" dirty="0">
                <a:latin typeface="+mn-lt"/>
              </a:rPr>
              <a:t>Supports a UNIX </a:t>
            </a:r>
            <a:r>
              <a:rPr lang="en-US" sz="3600" b="1" dirty="0" err="1">
                <a:latin typeface="+mn-lt"/>
              </a:rPr>
              <a:t>Acl</a:t>
            </a:r>
            <a:r>
              <a:rPr lang="en-US" sz="3600" b="1" dirty="0">
                <a:latin typeface="+mn-lt"/>
              </a:rPr>
              <a:t> API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305EE-125A-4F10-ADB2-3201EDADC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Based on a documented mapping from UNIX to NFSv4 </a:t>
            </a:r>
            <a:r>
              <a:rPr lang="en-US" sz="3200" dirty="0" err="1"/>
              <a:t>Acls</a:t>
            </a:r>
            <a:r>
              <a:rPr lang="en-US" dirty="0"/>
              <a:t>.</a:t>
            </a:r>
          </a:p>
          <a:p>
            <a:pPr lvl="1"/>
            <a:r>
              <a:rPr lang="en-US" sz="2800" dirty="0"/>
              <a:t>Available in</a:t>
            </a:r>
          </a:p>
          <a:p>
            <a:pPr lvl="2"/>
            <a:r>
              <a:rPr lang="en-US" sz="2400" dirty="0"/>
              <a:t>Expired working group document </a:t>
            </a:r>
            <a:r>
              <a:rPr lang="en-US" sz="2400" b="1" dirty="0">
                <a:sym typeface="Wingdings" panose="05000000000000000000" pitchFamily="2" charset="2"/>
              </a:rPr>
              <a:t></a:t>
            </a:r>
            <a:endParaRPr lang="en-US" sz="2400" b="1" dirty="0"/>
          </a:p>
          <a:p>
            <a:r>
              <a:rPr lang="en-US" sz="3200" dirty="0"/>
              <a:t>Noteworthy facts:</a:t>
            </a:r>
          </a:p>
          <a:p>
            <a:pPr lvl="1"/>
            <a:r>
              <a:rPr lang="en-US" sz="2800" dirty="0"/>
              <a:t>Has no need for alternate mapping of ACLs to modes.</a:t>
            </a:r>
          </a:p>
          <a:p>
            <a:pPr lvl="1"/>
            <a:r>
              <a:rPr lang="en-US" sz="2800" dirty="0"/>
              <a:t>Some UNIX </a:t>
            </a:r>
            <a:r>
              <a:rPr lang="en-US" sz="2800" dirty="0" err="1"/>
              <a:t>Acls</a:t>
            </a:r>
            <a:r>
              <a:rPr lang="en-US" sz="2800" dirty="0"/>
              <a:t> map to NFSv4 </a:t>
            </a:r>
            <a:r>
              <a:rPr lang="en-US" sz="2800" dirty="0" err="1"/>
              <a:t>Acls</a:t>
            </a:r>
            <a:r>
              <a:rPr lang="en-US" sz="2800" dirty="0"/>
              <a:t> including DENY Aces </a:t>
            </a:r>
            <a:br>
              <a:rPr lang="en-US" sz="2800" dirty="0"/>
            </a:br>
            <a:endParaRPr lang="en-US" sz="28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7D3EB-AB28-4F0E-94A1-909EE46C7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FEB65-3A3C-48FE-941F-D52E557E8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 Approach to  UNIX ACLs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8CFE4-7647-41C5-A980-302E1A150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70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BF71D-4D1A-4C14-9E00-E43FC7404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Options Going Forward</a:t>
            </a:r>
            <a:br>
              <a:rPr lang="en-US" sz="4800" b="1" dirty="0">
                <a:latin typeface="+mn-lt"/>
              </a:rPr>
            </a:br>
            <a:r>
              <a:rPr lang="en-US" sz="4000" b="1" dirty="0">
                <a:latin typeface="+mn-lt"/>
              </a:rPr>
              <a:t>More explicit support within existing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57BDC-1972-4C4F-B10C-F0CCF0BC1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Add “necessity to support UNIX </a:t>
            </a:r>
            <a:r>
              <a:rPr lang="en-US" sz="3200" dirty="0" err="1"/>
              <a:t>Acls</a:t>
            </a:r>
            <a:r>
              <a:rPr lang="en-US" sz="3200" dirty="0"/>
              <a:t>” as a valid reason to bypass SHOULDs.</a:t>
            </a:r>
          </a:p>
          <a:p>
            <a:pPr lvl="1"/>
            <a:r>
              <a:rPr lang="en-US" sz="2800" dirty="0"/>
              <a:t>Would be based on Linux implementation and any others we find.</a:t>
            </a:r>
          </a:p>
          <a:p>
            <a:pPr lvl="1"/>
            <a:r>
              <a:rPr lang="en-US" sz="2800" dirty="0"/>
              <a:t>Could provide opportunity to further reduce unmotivated SHOULDs</a:t>
            </a:r>
          </a:p>
          <a:p>
            <a:r>
              <a:rPr lang="en-US" sz="3200" dirty="0"/>
              <a:t>This option is probably doable by -03 </a:t>
            </a:r>
            <a:r>
              <a:rPr lang="en-US" sz="3200" dirty="0">
                <a:sym typeface="Wingdings" panose="05000000000000000000" pitchFamily="2" charset="2"/>
              </a:rPr>
              <a:t></a:t>
            </a:r>
            <a:endParaRPr lang="en-US" sz="3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BD961-8464-427D-AE1E-CC4B62611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F1A5F-3150-47AC-9295-321677AED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 Approach to  UNIX ACLs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605F4-4129-4B64-A153-1CD54EBB1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67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BF71D-4D1A-4C14-9E00-E43FC7404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Options Going Forward</a:t>
            </a:r>
            <a:br>
              <a:rPr lang="en-US" sz="4800" b="1" dirty="0">
                <a:latin typeface="+mn-lt"/>
              </a:rPr>
            </a:br>
            <a:r>
              <a:rPr lang="en-US" sz="4000" b="1" dirty="0">
                <a:latin typeface="+mn-lt"/>
              </a:rPr>
              <a:t>MAY for each of two semantic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57BDC-1972-4C4F-B10C-F0CCF0BC1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Would define two “semantic profiles” for the </a:t>
            </a:r>
            <a:r>
              <a:rPr lang="en-US" sz="3200" dirty="0" err="1"/>
              <a:t>acl</a:t>
            </a:r>
            <a:r>
              <a:rPr lang="en-US" sz="3200" dirty="0"/>
              <a:t> attribute in each fs (full-v4, </a:t>
            </a:r>
            <a:r>
              <a:rPr lang="en-US" sz="3200" dirty="0" err="1"/>
              <a:t>unix</a:t>
            </a:r>
            <a:r>
              <a:rPr lang="en-US" sz="3200" dirty="0"/>
              <a:t> </a:t>
            </a:r>
            <a:r>
              <a:rPr lang="en-US" sz="3200" dirty="0" err="1"/>
              <a:t>acls</a:t>
            </a:r>
            <a:r>
              <a:rPr lang="en-US" sz="3200" dirty="0"/>
              <a:t>)</a:t>
            </a:r>
          </a:p>
          <a:p>
            <a:pPr lvl="1"/>
            <a:r>
              <a:rPr lang="en-US" sz="2800" dirty="0"/>
              <a:t>Server could choose to implement either one.</a:t>
            </a:r>
          </a:p>
          <a:p>
            <a:pPr lvl="1"/>
            <a:r>
              <a:rPr lang="en-US" sz="2800" dirty="0" err="1"/>
              <a:t>Dacl</a:t>
            </a:r>
            <a:r>
              <a:rPr lang="en-US" sz="2800" dirty="0"/>
              <a:t> attribute would always use the full-v4 one</a:t>
            </a:r>
          </a:p>
          <a:p>
            <a:pPr lvl="1"/>
            <a:r>
              <a:rPr lang="en-US" sz="2800" dirty="0"/>
              <a:t>Would allow both models to be supported on a single fs</a:t>
            </a:r>
          </a:p>
          <a:p>
            <a:r>
              <a:rPr lang="en-US" sz="3200" dirty="0"/>
              <a:t>Need a way for client to know which model was chosen</a:t>
            </a:r>
          </a:p>
          <a:p>
            <a:pPr lvl="1"/>
            <a:r>
              <a:rPr lang="en-US" sz="2800" dirty="0"/>
              <a:t>Might use a special who such as OTHERS@</a:t>
            </a:r>
          </a:p>
          <a:p>
            <a:r>
              <a:rPr lang="en-US" sz="3200" dirty="0"/>
              <a:t>Would be doable in -04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BD961-8464-427D-AE1E-CC4B62611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F1A5F-3150-47AC-9295-321677AED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 Approach to  UNIX ACLs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605F4-4129-4B64-A153-1CD54EBB1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82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BF71D-4D1A-4C14-9E00-E43FC7404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Options Going Forward</a:t>
            </a:r>
            <a:br>
              <a:rPr lang="en-US" sz="4800" b="1" dirty="0">
                <a:latin typeface="+mn-lt"/>
              </a:rPr>
            </a:br>
            <a:r>
              <a:rPr lang="en-US" sz="4000" b="1" dirty="0">
                <a:latin typeface="+mn-lt"/>
              </a:rPr>
              <a:t>Prepare for </a:t>
            </a:r>
            <a:r>
              <a:rPr lang="en-US" sz="4000" b="1" dirty="0" err="1">
                <a:latin typeface="+mn-lt"/>
              </a:rPr>
              <a:t>uacl</a:t>
            </a:r>
            <a:r>
              <a:rPr lang="en-US" sz="4000" b="1" dirty="0">
                <a:latin typeface="+mn-lt"/>
              </a:rPr>
              <a:t> attribute in v4.2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57BDC-1972-4C4F-B10C-F0CCF0BC1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Near term:</a:t>
            </a:r>
          </a:p>
          <a:p>
            <a:pPr lvl="1"/>
            <a:r>
              <a:rPr lang="en-US" sz="2800" dirty="0"/>
              <a:t>Would probably need the work in </a:t>
            </a:r>
            <a:r>
              <a:rPr lang="en-US" sz="2800" dirty="0">
                <a:hlinkClick r:id="rId2" action="ppaction://hlinksldjump"/>
              </a:rPr>
              <a:t>Slide 6</a:t>
            </a:r>
            <a:r>
              <a:rPr lang="en-US" sz="2800" dirty="0"/>
              <a:t>.</a:t>
            </a:r>
          </a:p>
          <a:p>
            <a:pPr lvl="1"/>
            <a:r>
              <a:rPr lang="en-US" sz="2800" dirty="0"/>
              <a:t>The work in </a:t>
            </a:r>
            <a:r>
              <a:rPr lang="en-US" sz="2800" dirty="0">
                <a:hlinkClick r:id="rId3" action="ppaction://hlinksldjump"/>
              </a:rPr>
              <a:t>Slide 7</a:t>
            </a:r>
            <a:r>
              <a:rPr lang="en-US" sz="2800" dirty="0"/>
              <a:t> might be done but would not be worth it.</a:t>
            </a:r>
          </a:p>
          <a:p>
            <a:r>
              <a:rPr lang="en-US" sz="3200" dirty="0"/>
              <a:t>Later, define </a:t>
            </a:r>
            <a:r>
              <a:rPr lang="en-US" sz="3200" dirty="0" err="1"/>
              <a:t>uacl</a:t>
            </a:r>
            <a:r>
              <a:rPr lang="en-US" sz="3200" dirty="0"/>
              <a:t> attribute as a v4.2 extension</a:t>
            </a:r>
          </a:p>
          <a:p>
            <a:pPr lvl="1"/>
            <a:r>
              <a:rPr lang="en-US" sz="2800" dirty="0"/>
              <a:t>Realistically would have to wait until security doc was an RFC.</a:t>
            </a:r>
          </a:p>
          <a:p>
            <a:pPr lvl="1"/>
            <a:r>
              <a:rPr lang="en-US" sz="2800" dirty="0"/>
              <a:t>Would be easy to do using the mapping in the expired I-D.</a:t>
            </a:r>
          </a:p>
          <a:p>
            <a:pPr lvl="1"/>
            <a:r>
              <a:rPr lang="en-US" sz="2800" dirty="0"/>
              <a:t>Existing UNIX implementations could be easily adapted to use this.</a:t>
            </a:r>
          </a:p>
          <a:p>
            <a:pPr lvl="1"/>
            <a:r>
              <a:rPr lang="en-US" sz="2800" dirty="0"/>
              <a:t>Some choices to make:</a:t>
            </a:r>
          </a:p>
          <a:p>
            <a:pPr lvl="2"/>
            <a:r>
              <a:rPr lang="en-US" sz="2400" dirty="0"/>
              <a:t>Possible support for MASK@</a:t>
            </a:r>
          </a:p>
          <a:p>
            <a:pPr lvl="2"/>
            <a:r>
              <a:rPr lang="en-US" sz="2400" dirty="0"/>
              <a:t>EVERYONE@ vs.  OTHERS@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BD961-8464-427D-AE1E-CC4B62611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F1A5F-3150-47AC-9295-321677AED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 Approach to  UNIX ACLs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605F4-4129-4B64-A153-1CD54EBB1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11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E352D-B1B1-40AD-9E0D-4179B5752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Questions for Later Discussion</a:t>
            </a:r>
            <a:br>
              <a:rPr lang="en-US" sz="4800" b="1" dirty="0">
                <a:latin typeface="+mn-lt"/>
              </a:rPr>
            </a:br>
            <a:r>
              <a:rPr lang="en-US" sz="3600" b="1" dirty="0">
                <a:latin typeface="+mn-lt"/>
              </a:rPr>
              <a:t>Status of Existing Implementations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BE4C4-4E40-4CA3-81B8-CC2EFC365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Unix-based server </a:t>
            </a:r>
            <a:r>
              <a:rPr lang="en-US" sz="3200" dirty="0" err="1"/>
              <a:t>acl</a:t>
            </a:r>
            <a:r>
              <a:rPr lang="en-US" sz="3200" dirty="0"/>
              <a:t> implementations:</a:t>
            </a:r>
          </a:p>
          <a:p>
            <a:pPr lvl="1"/>
            <a:r>
              <a:rPr lang="en-US" sz="2800" dirty="0"/>
              <a:t>Which ones exist other than Linux?</a:t>
            </a:r>
          </a:p>
          <a:p>
            <a:pPr lvl="1"/>
            <a:r>
              <a:rPr lang="en-US" sz="2800" dirty="0"/>
              <a:t>Do any use the alternate method of computing modes?</a:t>
            </a:r>
          </a:p>
          <a:p>
            <a:pPr lvl="1"/>
            <a:r>
              <a:rPr lang="en-US" sz="2800" dirty="0"/>
              <a:t>Do any have an ace mask outside what is allowed in security-02?</a:t>
            </a:r>
          </a:p>
          <a:p>
            <a:pPr lvl="1"/>
            <a:r>
              <a:rPr lang="en-US" sz="2800" dirty="0"/>
              <a:t>How do they deal with numeric who values?</a:t>
            </a:r>
          </a:p>
          <a:p>
            <a:r>
              <a:rPr lang="en-US" sz="3200" dirty="0"/>
              <a:t>Unix client-side APIs</a:t>
            </a:r>
          </a:p>
          <a:p>
            <a:pPr lvl="1"/>
            <a:r>
              <a:rPr lang="en-US" sz="2800" dirty="0"/>
              <a:t>Any other than those based on withdrawn POSIX draft?</a:t>
            </a:r>
          </a:p>
          <a:p>
            <a:pPr lvl="1"/>
            <a:r>
              <a:rPr lang="en-US" sz="2800" dirty="0"/>
              <a:t>Do they give rise to interoperability issues that need to be addressed in the security document?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F0DDC-54E6-4C22-8170-B3217E13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0F1D5-406D-478C-A81C-C8062484A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New  Approach to  UNIX ACLs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888A0-FBFB-4A98-B3A7-AB28803DF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21DD-3123-4F41-8EB1-AE9B8B8139D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8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4341</TotalTime>
  <Words>691</Words>
  <Application>Microsoft Office PowerPoint</Application>
  <PresentationFormat>Widescreen</PresentationFormat>
  <Paragraphs>107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New Security Document Options for Addressing the Issue of UNIX Acls</vt:lpstr>
      <vt:lpstr>Talk Overview</vt:lpstr>
      <vt:lpstr>Situation so far In Existing Specs</vt:lpstr>
      <vt:lpstr>Situation so far In Security-02</vt:lpstr>
      <vt:lpstr>Linux Server Implementation Supports a UNIX Acl API</vt:lpstr>
      <vt:lpstr>Options Going Forward More explicit support within existing framework</vt:lpstr>
      <vt:lpstr>Options Going Forward MAY for each of two semantic models</vt:lpstr>
      <vt:lpstr>Options Going Forward Prepare for uacl attribute in v4.2</vt:lpstr>
      <vt:lpstr>Questions for Later Discussion Status of Existing Implementations</vt:lpstr>
      <vt:lpstr>Questions for Later Discussion What are our needs going forward?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Security Document draft-dnoveck-nfsv4-security-02</dc:title>
  <dc:creator>Noveck, David</dc:creator>
  <cp:lastModifiedBy>Noveck, David</cp:lastModifiedBy>
  <cp:revision>27</cp:revision>
  <dcterms:created xsi:type="dcterms:W3CDTF">2021-10-13T14:10:32Z</dcterms:created>
  <dcterms:modified xsi:type="dcterms:W3CDTF">2021-10-26T14:05:14Z</dcterms:modified>
</cp:coreProperties>
</file>