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7" r:id="rId5"/>
    <p:sldId id="263" r:id="rId6"/>
    <p:sldId id="258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792D0F-BAC4-40B2-B2EC-B5A5AB6917DF}" v="29" dt="2020-07-23T19:31:19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Arnold" userId="8a2d74887477e1b0" providerId="LiveId" clId="{32792D0F-BAC4-40B2-B2EC-B5A5AB6917DF}"/>
    <pc:docChg chg="undo custSel addSld modSld">
      <pc:chgData name="Douglas Arnold" userId="8a2d74887477e1b0" providerId="LiveId" clId="{32792D0F-BAC4-40B2-B2EC-B5A5AB6917DF}" dt="2020-07-23T19:31:33.842" v="3144" actId="20577"/>
      <pc:docMkLst>
        <pc:docMk/>
      </pc:docMkLst>
      <pc:sldChg chg="modSp mod">
        <pc:chgData name="Douglas Arnold" userId="8a2d74887477e1b0" providerId="LiveId" clId="{32792D0F-BAC4-40B2-B2EC-B5A5AB6917DF}" dt="2020-07-13T21:50:47.948" v="1247" actId="20577"/>
        <pc:sldMkLst>
          <pc:docMk/>
          <pc:sldMk cId="280504216" sldId="256"/>
        </pc:sldMkLst>
        <pc:spChg chg="mod">
          <ac:chgData name="Douglas Arnold" userId="8a2d74887477e1b0" providerId="LiveId" clId="{32792D0F-BAC4-40B2-B2EC-B5A5AB6917DF}" dt="2020-07-13T21:50:47.948" v="1247" actId="20577"/>
          <ac:spMkLst>
            <pc:docMk/>
            <pc:sldMk cId="280504216" sldId="256"/>
            <ac:spMk id="3" creationId="{0C7B0815-A649-4608-BA1F-D0468F3FD555}"/>
          </ac:spMkLst>
        </pc:spChg>
      </pc:sldChg>
      <pc:sldChg chg="modSp mod">
        <pc:chgData name="Douglas Arnold" userId="8a2d74887477e1b0" providerId="LiveId" clId="{32792D0F-BAC4-40B2-B2EC-B5A5AB6917DF}" dt="2020-07-23T19:22:13.043" v="2913" actId="6549"/>
        <pc:sldMkLst>
          <pc:docMk/>
          <pc:sldMk cId="3327073380" sldId="257"/>
        </pc:sldMkLst>
        <pc:spChg chg="mod">
          <ac:chgData name="Douglas Arnold" userId="8a2d74887477e1b0" providerId="LiveId" clId="{32792D0F-BAC4-40B2-B2EC-B5A5AB6917DF}" dt="2020-07-23T19:15:10.783" v="2522" actId="20577"/>
          <ac:spMkLst>
            <pc:docMk/>
            <pc:sldMk cId="3327073380" sldId="257"/>
            <ac:spMk id="2" creationId="{FF1F4386-A798-4DAC-9F5B-A6EF1D012AAD}"/>
          </ac:spMkLst>
        </pc:spChg>
        <pc:spChg chg="mod">
          <ac:chgData name="Douglas Arnold" userId="8a2d74887477e1b0" providerId="LiveId" clId="{32792D0F-BAC4-40B2-B2EC-B5A5AB6917DF}" dt="2020-07-23T19:22:13.043" v="2913" actId="6549"/>
          <ac:spMkLst>
            <pc:docMk/>
            <pc:sldMk cId="3327073380" sldId="257"/>
            <ac:spMk id="3" creationId="{603493E7-36EA-44C5-8452-10DFD4A3C9A3}"/>
          </ac:spMkLst>
        </pc:spChg>
      </pc:sldChg>
      <pc:sldChg chg="modSp mod">
        <pc:chgData name="Douglas Arnold" userId="8a2d74887477e1b0" providerId="LiveId" clId="{32792D0F-BAC4-40B2-B2EC-B5A5AB6917DF}" dt="2020-07-23T19:23:57.542" v="3053" actId="20577"/>
        <pc:sldMkLst>
          <pc:docMk/>
          <pc:sldMk cId="1293722910" sldId="258"/>
        </pc:sldMkLst>
        <pc:spChg chg="mod">
          <ac:chgData name="Douglas Arnold" userId="8a2d74887477e1b0" providerId="LiveId" clId="{32792D0F-BAC4-40B2-B2EC-B5A5AB6917DF}" dt="2020-07-23T19:23:57.542" v="3053" actId="20577"/>
          <ac:spMkLst>
            <pc:docMk/>
            <pc:sldMk cId="1293722910" sldId="258"/>
            <ac:spMk id="3" creationId="{DF54B724-E47C-4D09-A0E0-FE3B31A7FC72}"/>
          </ac:spMkLst>
        </pc:spChg>
      </pc:sldChg>
      <pc:sldChg chg="addSp delSp modSp mod">
        <pc:chgData name="Douglas Arnold" userId="8a2d74887477e1b0" providerId="LiveId" clId="{32792D0F-BAC4-40B2-B2EC-B5A5AB6917DF}" dt="2020-07-23T18:57:26.474" v="1617" actId="692"/>
        <pc:sldMkLst>
          <pc:docMk/>
          <pc:sldMk cId="1980011072" sldId="259"/>
        </pc:sldMkLst>
        <pc:spChg chg="mod">
          <ac:chgData name="Douglas Arnold" userId="8a2d74887477e1b0" providerId="LiveId" clId="{32792D0F-BAC4-40B2-B2EC-B5A5AB6917DF}" dt="2020-07-23T18:49:20.833" v="1424" actId="1076"/>
          <ac:spMkLst>
            <pc:docMk/>
            <pc:sldMk cId="1980011072" sldId="259"/>
            <ac:spMk id="2" creationId="{55622660-22AE-485F-87C7-9F8762F4BA98}"/>
          </ac:spMkLst>
        </pc:spChg>
        <pc:spChg chg="add mod">
          <ac:chgData name="Douglas Arnold" userId="8a2d74887477e1b0" providerId="LiveId" clId="{32792D0F-BAC4-40B2-B2EC-B5A5AB6917DF}" dt="2020-07-23T18:51:47.209" v="1476" actId="1076"/>
          <ac:spMkLst>
            <pc:docMk/>
            <pc:sldMk cId="1980011072" sldId="259"/>
            <ac:spMk id="11" creationId="{236160AD-E80B-46C6-AE8F-E943B16C5080}"/>
          </ac:spMkLst>
        </pc:spChg>
        <pc:spChg chg="add mod">
          <ac:chgData name="Douglas Arnold" userId="8a2d74887477e1b0" providerId="LiveId" clId="{32792D0F-BAC4-40B2-B2EC-B5A5AB6917DF}" dt="2020-07-23T18:52:28.589" v="1539" actId="1076"/>
          <ac:spMkLst>
            <pc:docMk/>
            <pc:sldMk cId="1980011072" sldId="259"/>
            <ac:spMk id="12" creationId="{72F60FC7-00E5-432D-8D51-C2A8319594C1}"/>
          </ac:spMkLst>
        </pc:spChg>
        <pc:spChg chg="mod">
          <ac:chgData name="Douglas Arnold" userId="8a2d74887477e1b0" providerId="LiveId" clId="{32792D0F-BAC4-40B2-B2EC-B5A5AB6917DF}" dt="2020-07-13T21:15:57.170" v="10" actId="1035"/>
          <ac:spMkLst>
            <pc:docMk/>
            <pc:sldMk cId="1980011072" sldId="259"/>
            <ac:spMk id="13" creationId="{006EFEAC-4758-45B9-9611-7180C73D4805}"/>
          </ac:spMkLst>
        </pc:spChg>
        <pc:spChg chg="mod">
          <ac:chgData name="Douglas Arnold" userId="8a2d74887477e1b0" providerId="LiveId" clId="{32792D0F-BAC4-40B2-B2EC-B5A5AB6917DF}" dt="2020-07-13T21:15:57.170" v="10" actId="1035"/>
          <ac:spMkLst>
            <pc:docMk/>
            <pc:sldMk cId="1980011072" sldId="259"/>
            <ac:spMk id="14" creationId="{04B7E6B2-B538-4733-96EA-883D1F1BC65E}"/>
          </ac:spMkLst>
        </pc:spChg>
        <pc:spChg chg="mod">
          <ac:chgData name="Douglas Arnold" userId="8a2d74887477e1b0" providerId="LiveId" clId="{32792D0F-BAC4-40B2-B2EC-B5A5AB6917DF}" dt="2020-07-13T21:15:57.170" v="10" actId="1035"/>
          <ac:spMkLst>
            <pc:docMk/>
            <pc:sldMk cId="1980011072" sldId="259"/>
            <ac:spMk id="24" creationId="{950036E8-3B98-4526-B1DC-5D40983C0732}"/>
          </ac:spMkLst>
        </pc:spChg>
        <pc:spChg chg="mod">
          <ac:chgData name="Douglas Arnold" userId="8a2d74887477e1b0" providerId="LiveId" clId="{32792D0F-BAC4-40B2-B2EC-B5A5AB6917DF}" dt="2020-07-23T18:47:51.154" v="1297" actId="20577"/>
          <ac:spMkLst>
            <pc:docMk/>
            <pc:sldMk cId="1980011072" sldId="259"/>
            <ac:spMk id="25" creationId="{1E5983EA-7EB8-41FC-AAAF-DDF0CD17E0E0}"/>
          </ac:spMkLst>
        </pc:spChg>
        <pc:spChg chg="mod">
          <ac:chgData name="Douglas Arnold" userId="8a2d74887477e1b0" providerId="LiveId" clId="{32792D0F-BAC4-40B2-B2EC-B5A5AB6917DF}" dt="2020-07-23T18:44:18.861" v="1263" actId="14100"/>
          <ac:spMkLst>
            <pc:docMk/>
            <pc:sldMk cId="1980011072" sldId="259"/>
            <ac:spMk id="26" creationId="{7A5CCC3A-B8AE-4962-BBA8-928E783A0356}"/>
          </ac:spMkLst>
        </pc:spChg>
        <pc:spChg chg="add mod">
          <ac:chgData name="Douglas Arnold" userId="8a2d74887477e1b0" providerId="LiveId" clId="{32792D0F-BAC4-40B2-B2EC-B5A5AB6917DF}" dt="2020-07-23T18:49:41.171" v="1437" actId="20577"/>
          <ac:spMkLst>
            <pc:docMk/>
            <pc:sldMk cId="1980011072" sldId="259"/>
            <ac:spMk id="36" creationId="{83AE785D-8211-42CD-B33B-409A10028B24}"/>
          </ac:spMkLst>
        </pc:spChg>
        <pc:spChg chg="add mod">
          <ac:chgData name="Douglas Arnold" userId="8a2d74887477e1b0" providerId="LiveId" clId="{32792D0F-BAC4-40B2-B2EC-B5A5AB6917DF}" dt="2020-07-23T18:55:38.756" v="1568" actId="1076"/>
          <ac:spMkLst>
            <pc:docMk/>
            <pc:sldMk cId="1980011072" sldId="259"/>
            <ac:spMk id="45" creationId="{442A135B-FCD3-4FF7-B87B-37DAF7E5AED2}"/>
          </ac:spMkLst>
        </pc:spChg>
        <pc:spChg chg="add mod">
          <ac:chgData name="Douglas Arnold" userId="8a2d74887477e1b0" providerId="LiveId" clId="{32792D0F-BAC4-40B2-B2EC-B5A5AB6917DF}" dt="2020-07-23T18:55:35.008" v="1567" actId="1076"/>
          <ac:spMkLst>
            <pc:docMk/>
            <pc:sldMk cId="1980011072" sldId="259"/>
            <ac:spMk id="46" creationId="{95E08653-F823-44BA-BA92-690168AAFD94}"/>
          </ac:spMkLst>
        </pc:spChg>
        <pc:spChg chg="add mod">
          <ac:chgData name="Douglas Arnold" userId="8a2d74887477e1b0" providerId="LiveId" clId="{32792D0F-BAC4-40B2-B2EC-B5A5AB6917DF}" dt="2020-07-23T18:55:31.501" v="1566" actId="1076"/>
          <ac:spMkLst>
            <pc:docMk/>
            <pc:sldMk cId="1980011072" sldId="259"/>
            <ac:spMk id="47" creationId="{F7337413-5EB4-45EA-ABF5-338961F33061}"/>
          </ac:spMkLst>
        </pc:spChg>
        <pc:spChg chg="add mod">
          <ac:chgData name="Douglas Arnold" userId="8a2d74887477e1b0" providerId="LiveId" clId="{32792D0F-BAC4-40B2-B2EC-B5A5AB6917DF}" dt="2020-07-23T18:55:42.052" v="1569" actId="1076"/>
          <ac:spMkLst>
            <pc:docMk/>
            <pc:sldMk cId="1980011072" sldId="259"/>
            <ac:spMk id="48" creationId="{7DB637A7-28CA-4787-915F-D2ED62489183}"/>
          </ac:spMkLst>
        </pc:spChg>
        <pc:spChg chg="add mod">
          <ac:chgData name="Douglas Arnold" userId="8a2d74887477e1b0" providerId="LiveId" clId="{32792D0F-BAC4-40B2-B2EC-B5A5AB6917DF}" dt="2020-07-23T18:47:31.581" v="1294" actId="1076"/>
          <ac:spMkLst>
            <pc:docMk/>
            <pc:sldMk cId="1980011072" sldId="259"/>
            <ac:spMk id="49" creationId="{2D9ED868-2A3C-4D44-A521-FCB15BA067F4}"/>
          </ac:spMkLst>
        </pc:spChg>
        <pc:spChg chg="add mod">
          <ac:chgData name="Douglas Arnold" userId="8a2d74887477e1b0" providerId="LiveId" clId="{32792D0F-BAC4-40B2-B2EC-B5A5AB6917DF}" dt="2020-07-23T18:56:36.274" v="1610" actId="1076"/>
          <ac:spMkLst>
            <pc:docMk/>
            <pc:sldMk cId="1980011072" sldId="259"/>
            <ac:spMk id="50" creationId="{F2B54686-265B-49E4-AAD2-416C263BF20B}"/>
          </ac:spMkLst>
        </pc:spChg>
        <pc:spChg chg="add del mod">
          <ac:chgData name="Douglas Arnold" userId="8a2d74887477e1b0" providerId="LiveId" clId="{32792D0F-BAC4-40B2-B2EC-B5A5AB6917DF}" dt="2020-07-23T18:56:10.076" v="1573" actId="478"/>
          <ac:spMkLst>
            <pc:docMk/>
            <pc:sldMk cId="1980011072" sldId="259"/>
            <ac:spMk id="51" creationId="{AEAB0016-C820-475A-9337-C26A118199FE}"/>
          </ac:spMkLst>
        </pc:spChg>
        <pc:spChg chg="add mod">
          <ac:chgData name="Douglas Arnold" userId="8a2d74887477e1b0" providerId="LiveId" clId="{32792D0F-BAC4-40B2-B2EC-B5A5AB6917DF}" dt="2020-07-23T18:57:12.602" v="1614" actId="1076"/>
          <ac:spMkLst>
            <pc:docMk/>
            <pc:sldMk cId="1980011072" sldId="259"/>
            <ac:spMk id="52" creationId="{3B8F3D13-A5FD-4CA1-8024-8B99062B91E6}"/>
          </ac:spMkLst>
        </pc:spChg>
        <pc:spChg chg="add mod">
          <ac:chgData name="Douglas Arnold" userId="8a2d74887477e1b0" providerId="LiveId" clId="{32792D0F-BAC4-40B2-B2EC-B5A5AB6917DF}" dt="2020-07-23T18:48:44.281" v="1408" actId="1076"/>
          <ac:spMkLst>
            <pc:docMk/>
            <pc:sldMk cId="1980011072" sldId="259"/>
            <ac:spMk id="53" creationId="{D010F88E-6821-4F7D-8730-FE0ECD4B461C}"/>
          </ac:spMkLst>
        </pc:spChg>
        <pc:spChg chg="add mod">
          <ac:chgData name="Douglas Arnold" userId="8a2d74887477e1b0" providerId="LiveId" clId="{32792D0F-BAC4-40B2-B2EC-B5A5AB6917DF}" dt="2020-07-23T18:43:53.351" v="1261" actId="14100"/>
          <ac:spMkLst>
            <pc:docMk/>
            <pc:sldMk cId="1980011072" sldId="259"/>
            <ac:spMk id="54" creationId="{3DB613BD-D1BA-4157-8E27-017082BB3A70}"/>
          </ac:spMkLst>
        </pc:spChg>
        <pc:spChg chg="add mod">
          <ac:chgData name="Douglas Arnold" userId="8a2d74887477e1b0" providerId="LiveId" clId="{32792D0F-BAC4-40B2-B2EC-B5A5AB6917DF}" dt="2020-07-23T18:43:49.378" v="1260" actId="1076"/>
          <ac:spMkLst>
            <pc:docMk/>
            <pc:sldMk cId="1980011072" sldId="259"/>
            <ac:spMk id="56" creationId="{79932287-47C2-4969-93B7-57CB37C6FFBF}"/>
          </ac:spMkLst>
        </pc:spChg>
        <pc:cxnChg chg="add mod">
          <ac:chgData name="Douglas Arnold" userId="8a2d74887477e1b0" providerId="LiveId" clId="{32792D0F-BAC4-40B2-B2EC-B5A5AB6917DF}" dt="2020-07-23T18:53:10.954" v="1542" actId="692"/>
          <ac:cxnSpMkLst>
            <pc:docMk/>
            <pc:sldMk cId="1980011072" sldId="259"/>
            <ac:cxnSpMk id="4" creationId="{DD064803-67C6-49F0-B8B4-BC52D143CB1D}"/>
          </ac:cxnSpMkLst>
        </pc:cxnChg>
        <pc:cxnChg chg="mod">
          <ac:chgData name="Douglas Arnold" userId="8a2d74887477e1b0" providerId="LiveId" clId="{32792D0F-BAC4-40B2-B2EC-B5A5AB6917DF}" dt="2020-07-23T18:54:06.178" v="1549" actId="692"/>
          <ac:cxnSpMkLst>
            <pc:docMk/>
            <pc:sldMk cId="1980011072" sldId="259"/>
            <ac:cxnSpMk id="30" creationId="{10797EE4-172B-41AA-833E-014D314B4BC5}"/>
          </ac:cxnSpMkLst>
        </pc:cxnChg>
        <pc:cxnChg chg="mod">
          <ac:chgData name="Douglas Arnold" userId="8a2d74887477e1b0" providerId="LiveId" clId="{32792D0F-BAC4-40B2-B2EC-B5A5AB6917DF}" dt="2020-07-23T18:54:12.677" v="1551" actId="692"/>
          <ac:cxnSpMkLst>
            <pc:docMk/>
            <pc:sldMk cId="1980011072" sldId="259"/>
            <ac:cxnSpMk id="31" creationId="{8F94CFCE-E624-44AA-835B-A69266B4191D}"/>
          </ac:cxnSpMkLst>
        </pc:cxnChg>
        <pc:cxnChg chg="mod">
          <ac:chgData name="Douglas Arnold" userId="8a2d74887477e1b0" providerId="LiveId" clId="{32792D0F-BAC4-40B2-B2EC-B5A5AB6917DF}" dt="2020-07-23T18:56:59.659" v="1611" actId="692"/>
          <ac:cxnSpMkLst>
            <pc:docMk/>
            <pc:sldMk cId="1980011072" sldId="259"/>
            <ac:cxnSpMk id="32" creationId="{B6AE4168-F59A-48C3-BA97-AE137DDBCA9C}"/>
          </ac:cxnSpMkLst>
        </pc:cxnChg>
        <pc:cxnChg chg="mod">
          <ac:chgData name="Douglas Arnold" userId="8a2d74887477e1b0" providerId="LiveId" clId="{32792D0F-BAC4-40B2-B2EC-B5A5AB6917DF}" dt="2020-07-23T18:56:31.899" v="1609" actId="692"/>
          <ac:cxnSpMkLst>
            <pc:docMk/>
            <pc:sldMk cId="1980011072" sldId="259"/>
            <ac:cxnSpMk id="33" creationId="{AC85510E-29CF-47BA-AA9C-12D9B3EA5C8E}"/>
          </ac:cxnSpMkLst>
        </pc:cxnChg>
        <pc:cxnChg chg="mod">
          <ac:chgData name="Douglas Arnold" userId="8a2d74887477e1b0" providerId="LiveId" clId="{32792D0F-BAC4-40B2-B2EC-B5A5AB6917DF}" dt="2020-07-23T18:53:56.868" v="1547" actId="692"/>
          <ac:cxnSpMkLst>
            <pc:docMk/>
            <pc:sldMk cId="1980011072" sldId="259"/>
            <ac:cxnSpMk id="34" creationId="{DE67D2EB-1FA1-4473-9A87-D501E13B48BA}"/>
          </ac:cxnSpMkLst>
        </pc:cxnChg>
        <pc:cxnChg chg="add mod">
          <ac:chgData name="Douglas Arnold" userId="8a2d74887477e1b0" providerId="LiveId" clId="{32792D0F-BAC4-40B2-B2EC-B5A5AB6917DF}" dt="2020-07-23T18:57:03.292" v="1612" actId="692"/>
          <ac:cxnSpMkLst>
            <pc:docMk/>
            <pc:sldMk cId="1980011072" sldId="259"/>
            <ac:cxnSpMk id="35" creationId="{BA0C6651-400E-43BD-9AAB-28ECF72279D5}"/>
          </ac:cxnSpMkLst>
        </pc:cxnChg>
        <pc:cxnChg chg="mod">
          <ac:chgData name="Douglas Arnold" userId="8a2d74887477e1b0" providerId="LiveId" clId="{32792D0F-BAC4-40B2-B2EC-B5A5AB6917DF}" dt="2020-07-23T18:55:16.802" v="1554" actId="692"/>
          <ac:cxnSpMkLst>
            <pc:docMk/>
            <pc:sldMk cId="1980011072" sldId="259"/>
            <ac:cxnSpMk id="37" creationId="{C52DA761-605D-41E7-B5E3-4CA95F617467}"/>
          </ac:cxnSpMkLst>
        </pc:cxnChg>
        <pc:cxnChg chg="del mod">
          <ac:chgData name="Douglas Arnold" userId="8a2d74887477e1b0" providerId="LiveId" clId="{32792D0F-BAC4-40B2-B2EC-B5A5AB6917DF}" dt="2020-07-23T18:56:14.669" v="1574" actId="478"/>
          <ac:cxnSpMkLst>
            <pc:docMk/>
            <pc:sldMk cId="1980011072" sldId="259"/>
            <ac:cxnSpMk id="38" creationId="{52AE2256-8571-4CD8-9CED-810133B482CD}"/>
          </ac:cxnSpMkLst>
        </pc:cxnChg>
        <pc:cxnChg chg="mod">
          <ac:chgData name="Douglas Arnold" userId="8a2d74887477e1b0" providerId="LiveId" clId="{32792D0F-BAC4-40B2-B2EC-B5A5AB6917DF}" dt="2020-07-23T18:57:26.474" v="1617" actId="692"/>
          <ac:cxnSpMkLst>
            <pc:docMk/>
            <pc:sldMk cId="1980011072" sldId="259"/>
            <ac:cxnSpMk id="39" creationId="{21684A80-1D81-4598-AFA1-93168F544214}"/>
          </ac:cxnSpMkLst>
        </pc:cxnChg>
        <pc:cxnChg chg="add mod">
          <ac:chgData name="Douglas Arnold" userId="8a2d74887477e1b0" providerId="LiveId" clId="{32792D0F-BAC4-40B2-B2EC-B5A5AB6917DF}" dt="2020-07-23T18:57:21.147" v="1616" actId="692"/>
          <ac:cxnSpMkLst>
            <pc:docMk/>
            <pc:sldMk cId="1980011072" sldId="259"/>
            <ac:cxnSpMk id="40" creationId="{943FB318-7F3C-4910-BBC1-916FC5CDD09A}"/>
          </ac:cxnSpMkLst>
        </pc:cxnChg>
        <pc:cxnChg chg="mod">
          <ac:chgData name="Douglas Arnold" userId="8a2d74887477e1b0" providerId="LiveId" clId="{32792D0F-BAC4-40B2-B2EC-B5A5AB6917DF}" dt="2020-07-23T18:57:07.087" v="1613" actId="692"/>
          <ac:cxnSpMkLst>
            <pc:docMk/>
            <pc:sldMk cId="1980011072" sldId="259"/>
            <ac:cxnSpMk id="42" creationId="{C986B746-EFD9-4055-93E6-C369368EEE00}"/>
          </ac:cxnSpMkLst>
        </pc:cxnChg>
      </pc:sldChg>
      <pc:sldChg chg="addSp modSp new mod modClrScheme chgLayout">
        <pc:chgData name="Douglas Arnold" userId="8a2d74887477e1b0" providerId="LiveId" clId="{32792D0F-BAC4-40B2-B2EC-B5A5AB6917DF}" dt="2020-07-23T19:24:27.253" v="3073" actId="20577"/>
        <pc:sldMkLst>
          <pc:docMk/>
          <pc:sldMk cId="1380408655" sldId="260"/>
        </pc:sldMkLst>
        <pc:spChg chg="mod ord">
          <ac:chgData name="Douglas Arnold" userId="8a2d74887477e1b0" providerId="LiveId" clId="{32792D0F-BAC4-40B2-B2EC-B5A5AB6917DF}" dt="2020-07-13T21:34:15.651" v="499" actId="700"/>
          <ac:spMkLst>
            <pc:docMk/>
            <pc:sldMk cId="1380408655" sldId="260"/>
            <ac:spMk id="2" creationId="{794AB100-C22B-447C-A457-C0CDB048D058}"/>
          </ac:spMkLst>
        </pc:spChg>
        <pc:spChg chg="mod ord">
          <ac:chgData name="Douglas Arnold" userId="8a2d74887477e1b0" providerId="LiveId" clId="{32792D0F-BAC4-40B2-B2EC-B5A5AB6917DF}" dt="2020-07-13T21:45:55.068" v="929" actId="20577"/>
          <ac:spMkLst>
            <pc:docMk/>
            <pc:sldMk cId="1380408655" sldId="260"/>
            <ac:spMk id="3" creationId="{E4C12DE2-8F82-4EF0-80F4-693F3998B730}"/>
          </ac:spMkLst>
        </pc:spChg>
        <pc:spChg chg="add mod ord">
          <ac:chgData name="Douglas Arnold" userId="8a2d74887477e1b0" providerId="LiveId" clId="{32792D0F-BAC4-40B2-B2EC-B5A5AB6917DF}" dt="2020-07-13T21:36:50.455" v="630"/>
          <ac:spMkLst>
            <pc:docMk/>
            <pc:sldMk cId="1380408655" sldId="260"/>
            <ac:spMk id="4" creationId="{870E7AC4-31B9-4053-A748-E669E8DD33FC}"/>
          </ac:spMkLst>
        </pc:spChg>
        <pc:spChg chg="add mod ord">
          <ac:chgData name="Douglas Arnold" userId="8a2d74887477e1b0" providerId="LiveId" clId="{32792D0F-BAC4-40B2-B2EC-B5A5AB6917DF}" dt="2020-07-23T19:24:27.253" v="3073" actId="20577"/>
          <ac:spMkLst>
            <pc:docMk/>
            <pc:sldMk cId="1380408655" sldId="260"/>
            <ac:spMk id="5" creationId="{F0920E55-4B21-498D-B969-A53CA41B1BD3}"/>
          </ac:spMkLst>
        </pc:spChg>
        <pc:spChg chg="add mod ord">
          <ac:chgData name="Douglas Arnold" userId="8a2d74887477e1b0" providerId="LiveId" clId="{32792D0F-BAC4-40B2-B2EC-B5A5AB6917DF}" dt="2020-07-13T21:45:10.304" v="923" actId="20577"/>
          <ac:spMkLst>
            <pc:docMk/>
            <pc:sldMk cId="1380408655" sldId="260"/>
            <ac:spMk id="6" creationId="{B60B13A1-A181-4A79-9416-BE01D3A9EE1F}"/>
          </ac:spMkLst>
        </pc:spChg>
      </pc:sldChg>
      <pc:sldChg chg="addSp delSp modSp new mod modClrScheme chgLayout">
        <pc:chgData name="Douglas Arnold" userId="8a2d74887477e1b0" providerId="LiveId" clId="{32792D0F-BAC4-40B2-B2EC-B5A5AB6917DF}" dt="2020-07-23T19:07:50.239" v="1974" actId="20577"/>
        <pc:sldMkLst>
          <pc:docMk/>
          <pc:sldMk cId="1640930225" sldId="261"/>
        </pc:sldMkLst>
        <pc:spChg chg="del mod ord">
          <ac:chgData name="Douglas Arnold" userId="8a2d74887477e1b0" providerId="LiveId" clId="{32792D0F-BAC4-40B2-B2EC-B5A5AB6917DF}" dt="2020-07-13T21:46:17.391" v="931" actId="700"/>
          <ac:spMkLst>
            <pc:docMk/>
            <pc:sldMk cId="1640930225" sldId="261"/>
            <ac:spMk id="2" creationId="{73BF0E46-4841-4CFC-8E9C-917CB951A6E1}"/>
          </ac:spMkLst>
        </pc:spChg>
        <pc:spChg chg="del">
          <ac:chgData name="Douglas Arnold" userId="8a2d74887477e1b0" providerId="LiveId" clId="{32792D0F-BAC4-40B2-B2EC-B5A5AB6917DF}" dt="2020-07-13T21:46:17.391" v="931" actId="700"/>
          <ac:spMkLst>
            <pc:docMk/>
            <pc:sldMk cId="1640930225" sldId="261"/>
            <ac:spMk id="3" creationId="{285B60DB-98FC-4EB0-AB50-AE4F50D3B65D}"/>
          </ac:spMkLst>
        </pc:spChg>
        <pc:spChg chg="del mod ord">
          <ac:chgData name="Douglas Arnold" userId="8a2d74887477e1b0" providerId="LiveId" clId="{32792D0F-BAC4-40B2-B2EC-B5A5AB6917DF}" dt="2020-07-13T21:46:17.391" v="931" actId="700"/>
          <ac:spMkLst>
            <pc:docMk/>
            <pc:sldMk cId="1640930225" sldId="261"/>
            <ac:spMk id="4" creationId="{FFFEEFCF-3B2B-456A-8C3A-866CDA6F751D}"/>
          </ac:spMkLst>
        </pc:spChg>
        <pc:spChg chg="del">
          <ac:chgData name="Douglas Arnold" userId="8a2d74887477e1b0" providerId="LiveId" clId="{32792D0F-BAC4-40B2-B2EC-B5A5AB6917DF}" dt="2020-07-13T21:46:17.391" v="931" actId="700"/>
          <ac:spMkLst>
            <pc:docMk/>
            <pc:sldMk cId="1640930225" sldId="261"/>
            <ac:spMk id="5" creationId="{2C54D62E-00B9-4F41-A434-049CCED88B3E}"/>
          </ac:spMkLst>
        </pc:spChg>
        <pc:spChg chg="del">
          <ac:chgData name="Douglas Arnold" userId="8a2d74887477e1b0" providerId="LiveId" clId="{32792D0F-BAC4-40B2-B2EC-B5A5AB6917DF}" dt="2020-07-13T21:46:17.391" v="931" actId="700"/>
          <ac:spMkLst>
            <pc:docMk/>
            <pc:sldMk cId="1640930225" sldId="261"/>
            <ac:spMk id="6" creationId="{5E42FA60-56C3-4C30-BBF0-122030BCC3C7}"/>
          </ac:spMkLst>
        </pc:spChg>
        <pc:spChg chg="add mod ord">
          <ac:chgData name="Douglas Arnold" userId="8a2d74887477e1b0" providerId="LiveId" clId="{32792D0F-BAC4-40B2-B2EC-B5A5AB6917DF}" dt="2020-07-23T19:05:32.983" v="1745" actId="20577"/>
          <ac:spMkLst>
            <pc:docMk/>
            <pc:sldMk cId="1640930225" sldId="261"/>
            <ac:spMk id="7" creationId="{83D6B271-CD26-44AF-B9BB-FC95079AC0F8}"/>
          </ac:spMkLst>
        </pc:spChg>
        <pc:spChg chg="add mod ord">
          <ac:chgData name="Douglas Arnold" userId="8a2d74887477e1b0" providerId="LiveId" clId="{32792D0F-BAC4-40B2-B2EC-B5A5AB6917DF}" dt="2020-07-23T19:07:50.239" v="1974" actId="20577"/>
          <ac:spMkLst>
            <pc:docMk/>
            <pc:sldMk cId="1640930225" sldId="261"/>
            <ac:spMk id="8" creationId="{B727CA40-8997-432C-95FB-8DB3D75C659A}"/>
          </ac:spMkLst>
        </pc:spChg>
      </pc:sldChg>
      <pc:sldChg chg="addSp modSp add mod">
        <pc:chgData name="Douglas Arnold" userId="8a2d74887477e1b0" providerId="LiveId" clId="{32792D0F-BAC4-40B2-B2EC-B5A5AB6917DF}" dt="2020-07-23T19:31:33.842" v="3144" actId="20577"/>
        <pc:sldMkLst>
          <pc:docMk/>
          <pc:sldMk cId="114639768" sldId="262"/>
        </pc:sldMkLst>
        <pc:spChg chg="mod">
          <ac:chgData name="Douglas Arnold" userId="8a2d74887477e1b0" providerId="LiveId" clId="{32792D0F-BAC4-40B2-B2EC-B5A5AB6917DF}" dt="2020-07-23T18:58:27.678" v="1624" actId="20577"/>
          <ac:spMkLst>
            <pc:docMk/>
            <pc:sldMk cId="114639768" sldId="262"/>
            <ac:spMk id="2" creationId="{55622660-22AE-485F-87C7-9F8762F4BA98}"/>
          </ac:spMkLst>
        </pc:spChg>
        <pc:spChg chg="add mod">
          <ac:chgData name="Douglas Arnold" userId="8a2d74887477e1b0" providerId="LiveId" clId="{32792D0F-BAC4-40B2-B2EC-B5A5AB6917DF}" dt="2020-07-23T19:30:02.052" v="3119" actId="1076"/>
          <ac:spMkLst>
            <pc:docMk/>
            <pc:sldMk cId="114639768" sldId="262"/>
            <ac:spMk id="3" creationId="{DA71C541-F98D-455C-B3F0-24174D6A95EC}"/>
          </ac:spMkLst>
        </pc:spChg>
        <pc:spChg chg="add mod">
          <ac:chgData name="Douglas Arnold" userId="8a2d74887477e1b0" providerId="LiveId" clId="{32792D0F-BAC4-40B2-B2EC-B5A5AB6917DF}" dt="2020-07-23T19:31:33.842" v="3144" actId="20577"/>
          <ac:spMkLst>
            <pc:docMk/>
            <pc:sldMk cId="114639768" sldId="262"/>
            <ac:spMk id="8" creationId="{3310D8AC-CF00-4174-B06F-83E4D4CC9BA5}"/>
          </ac:spMkLst>
        </pc:spChg>
        <pc:spChg chg="mod">
          <ac:chgData name="Douglas Arnold" userId="8a2d74887477e1b0" providerId="LiveId" clId="{32792D0F-BAC4-40B2-B2EC-B5A5AB6917DF}" dt="2020-07-23T18:59:56.111" v="1643" actId="1076"/>
          <ac:spMkLst>
            <pc:docMk/>
            <pc:sldMk cId="114639768" sldId="262"/>
            <ac:spMk id="25" creationId="{1E5983EA-7EB8-41FC-AAAF-DDF0CD17E0E0}"/>
          </ac:spMkLst>
        </pc:spChg>
        <pc:spChg chg="mod">
          <ac:chgData name="Douglas Arnold" userId="8a2d74887477e1b0" providerId="LiveId" clId="{32792D0F-BAC4-40B2-B2EC-B5A5AB6917DF}" dt="2020-07-23T18:59:44.395" v="1627" actId="14100"/>
          <ac:spMkLst>
            <pc:docMk/>
            <pc:sldMk cId="114639768" sldId="262"/>
            <ac:spMk id="36" creationId="{83AE785D-8211-42CD-B33B-409A10028B24}"/>
          </ac:spMkLst>
        </pc:spChg>
        <pc:spChg chg="add mod">
          <ac:chgData name="Douglas Arnold" userId="8a2d74887477e1b0" providerId="LiveId" clId="{32792D0F-BAC4-40B2-B2EC-B5A5AB6917DF}" dt="2020-07-23T19:00:33.896" v="1689" actId="20577"/>
          <ac:spMkLst>
            <pc:docMk/>
            <pc:sldMk cId="114639768" sldId="262"/>
            <ac:spMk id="38" creationId="{4B0DCC92-927F-4F91-8DBD-7A83E2BA20F9}"/>
          </ac:spMkLst>
        </pc:spChg>
        <pc:spChg chg="mod">
          <ac:chgData name="Douglas Arnold" userId="8a2d74887477e1b0" providerId="LiveId" clId="{32792D0F-BAC4-40B2-B2EC-B5A5AB6917DF}" dt="2020-07-23T19:28:50.612" v="3104" actId="20577"/>
          <ac:spMkLst>
            <pc:docMk/>
            <pc:sldMk cId="114639768" sldId="262"/>
            <ac:spMk id="49" creationId="{2D9ED868-2A3C-4D44-A521-FCB15BA067F4}"/>
          </ac:spMkLst>
        </pc:spChg>
        <pc:spChg chg="mod">
          <ac:chgData name="Douglas Arnold" userId="8a2d74887477e1b0" providerId="LiveId" clId="{32792D0F-BAC4-40B2-B2EC-B5A5AB6917DF}" dt="2020-07-23T19:00:03.969" v="1645" actId="1076"/>
          <ac:spMkLst>
            <pc:docMk/>
            <pc:sldMk cId="114639768" sldId="262"/>
            <ac:spMk id="52" creationId="{3B8F3D13-A5FD-4CA1-8024-8B99062B91E6}"/>
          </ac:spMkLst>
        </pc:spChg>
        <pc:spChg chg="mod">
          <ac:chgData name="Douglas Arnold" userId="8a2d74887477e1b0" providerId="LiveId" clId="{32792D0F-BAC4-40B2-B2EC-B5A5AB6917DF}" dt="2020-07-23T19:30:24.016" v="3122" actId="14100"/>
          <ac:spMkLst>
            <pc:docMk/>
            <pc:sldMk cId="114639768" sldId="262"/>
            <ac:spMk id="54" creationId="{3DB613BD-D1BA-4157-8E27-017082BB3A70}"/>
          </ac:spMkLst>
        </pc:spChg>
        <pc:spChg chg="mod">
          <ac:chgData name="Douglas Arnold" userId="8a2d74887477e1b0" providerId="LiveId" clId="{32792D0F-BAC4-40B2-B2EC-B5A5AB6917DF}" dt="2020-07-23T19:30:21.298" v="3121" actId="1076"/>
          <ac:spMkLst>
            <pc:docMk/>
            <pc:sldMk cId="114639768" sldId="262"/>
            <ac:spMk id="56" creationId="{79932287-47C2-4969-93B7-57CB37C6FFBF}"/>
          </ac:spMkLst>
        </pc:spChg>
        <pc:cxnChg chg="mod">
          <ac:chgData name="Douglas Arnold" userId="8a2d74887477e1b0" providerId="LiveId" clId="{32792D0F-BAC4-40B2-B2EC-B5A5AB6917DF}" dt="2020-07-23T19:08:36.855" v="2014" actId="1037"/>
          <ac:cxnSpMkLst>
            <pc:docMk/>
            <pc:sldMk cId="114639768" sldId="262"/>
            <ac:cxnSpMk id="32" creationId="{B6AE4168-F59A-48C3-BA97-AE137DDBCA9C}"/>
          </ac:cxnSpMkLst>
        </pc:cxnChg>
        <pc:cxnChg chg="mod">
          <ac:chgData name="Douglas Arnold" userId="8a2d74887477e1b0" providerId="LiveId" clId="{32792D0F-BAC4-40B2-B2EC-B5A5AB6917DF}" dt="2020-07-23T19:01:15.105" v="1693" actId="692"/>
          <ac:cxnSpMkLst>
            <pc:docMk/>
            <pc:sldMk cId="114639768" sldId="262"/>
            <ac:cxnSpMk id="35" creationId="{BA0C6651-400E-43BD-9AAB-28ECF72279D5}"/>
          </ac:cxnSpMkLst>
        </pc:cxnChg>
        <pc:cxnChg chg="mod">
          <ac:chgData name="Douglas Arnold" userId="8a2d74887477e1b0" providerId="LiveId" clId="{32792D0F-BAC4-40B2-B2EC-B5A5AB6917DF}" dt="2020-07-23T19:00:00.126" v="1644" actId="14100"/>
          <ac:cxnSpMkLst>
            <pc:docMk/>
            <pc:sldMk cId="114639768" sldId="262"/>
            <ac:cxnSpMk id="39" creationId="{21684A80-1D81-4598-AFA1-93168F544214}"/>
          </ac:cxnSpMkLst>
        </pc:cxnChg>
        <pc:cxnChg chg="add mod">
          <ac:chgData name="Douglas Arnold" userId="8a2d74887477e1b0" providerId="LiveId" clId="{32792D0F-BAC4-40B2-B2EC-B5A5AB6917DF}" dt="2020-07-23T19:01:45.935" v="1699" actId="14100"/>
          <ac:cxnSpMkLst>
            <pc:docMk/>
            <pc:sldMk cId="114639768" sldId="262"/>
            <ac:cxnSpMk id="41" creationId="{FEF55D2B-272F-4FB6-8818-3CB6F78A6780}"/>
          </ac:cxnSpMkLst>
        </pc:cxnChg>
        <pc:cxnChg chg="mod">
          <ac:chgData name="Douglas Arnold" userId="8a2d74887477e1b0" providerId="LiveId" clId="{32792D0F-BAC4-40B2-B2EC-B5A5AB6917DF}" dt="2020-07-23T18:59:44.395" v="1627" actId="14100"/>
          <ac:cxnSpMkLst>
            <pc:docMk/>
            <pc:sldMk cId="114639768" sldId="262"/>
            <ac:cxnSpMk id="42" creationId="{C986B746-EFD9-4055-93E6-C369368EEE00}"/>
          </ac:cxnSpMkLst>
        </pc:cxnChg>
        <pc:cxnChg chg="add mod">
          <ac:chgData name="Douglas Arnold" userId="8a2d74887477e1b0" providerId="LiveId" clId="{32792D0F-BAC4-40B2-B2EC-B5A5AB6917DF}" dt="2020-07-23T19:30:43.822" v="3126" actId="14100"/>
          <ac:cxnSpMkLst>
            <pc:docMk/>
            <pc:sldMk cId="114639768" sldId="262"/>
            <ac:cxnSpMk id="43" creationId="{545CDC3B-9119-4DDF-B8B8-037054D17B57}"/>
          </ac:cxnSpMkLst>
        </pc:cxnChg>
      </pc:sldChg>
      <pc:sldChg chg="modSp add mod">
        <pc:chgData name="Douglas Arnold" userId="8a2d74887477e1b0" providerId="LiveId" clId="{32792D0F-BAC4-40B2-B2EC-B5A5AB6917DF}" dt="2020-07-23T19:22:48.129" v="2971" actId="20577"/>
        <pc:sldMkLst>
          <pc:docMk/>
          <pc:sldMk cId="2220536953" sldId="263"/>
        </pc:sldMkLst>
        <pc:spChg chg="mod">
          <ac:chgData name="Douglas Arnold" userId="8a2d74887477e1b0" providerId="LiveId" clId="{32792D0F-BAC4-40B2-B2EC-B5A5AB6917DF}" dt="2020-07-23T19:22:48.129" v="2971" actId="20577"/>
          <ac:spMkLst>
            <pc:docMk/>
            <pc:sldMk cId="2220536953" sldId="263"/>
            <ac:spMk id="3" creationId="{603493E7-36EA-44C5-8452-10DFD4A3C9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4AA4-E9CD-4259-9420-203508A58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3C0D8-FA1B-4439-B934-DF44D05AA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739DF-8BEB-40B2-BC73-DDFD2607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93B2-4943-4953-A976-0E610BA4A84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51E04-430B-4081-A692-1FED57D26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A82C4-2AFF-4E02-AAA1-357CCE869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438B-F773-4482-BF01-10E84010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2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FBA3C-61E8-4C58-A805-B8CB1F7DD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5D314-08EF-4128-B9C4-3BF27398D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E1E7A-5495-455E-80CE-32EA89DA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93B2-4943-4953-A976-0E610BA4A84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AAA6E-556F-4184-AC7E-C32F6C24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032BF-DBBB-47C9-8035-A03F6521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438B-F773-4482-BF01-10E84010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7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8B674-4C31-4D9D-BF6B-79D7214D1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EE6083-9427-43B5-A8A6-E0514B1C1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4F9F9-E894-4932-8C43-E7A8E661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93B2-4943-4953-A976-0E610BA4A84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41987-4D12-42E1-BB23-8C36E7834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93D7C-3687-4B8D-BAB7-08190F16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438B-F773-4482-BF01-10E84010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2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3AA8-E027-434A-B782-EE5D7F4BC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7B19C-7A2C-4694-B0E6-8A42D53A5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1A33D-23DF-4640-B0E1-83148914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93B2-4943-4953-A976-0E610BA4A84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47036-9F82-4BE7-8DD5-69EC0D42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962DD-ACF2-4762-83AC-74B004C5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438B-F773-4482-BF01-10E84010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3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7FA0B-A0D7-41DD-957A-24578AA41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9ED43-AC59-46D3-AA3D-7964C618A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2C5D4-795C-424E-AB8C-61690C10D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93B2-4943-4953-A976-0E610BA4A84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BC908-79EE-4933-BB58-793E5171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01342-1003-4689-AE72-FF42A376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438B-F773-4482-BF01-10E84010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2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9FBB7-7DEB-4F4A-98E6-A64A80C7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330C0-18EF-4C55-9D7F-A60DA62DF4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E3C2B-BA0D-41F5-8094-9ACDC87FB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8B3584-0AE9-41E2-8999-3D622E9CF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93B2-4943-4953-A976-0E610BA4A84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8197E-F639-4DAD-BAF3-B964F9863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077DA-C988-4D4B-BFCE-DC30B081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438B-F773-4482-BF01-10E84010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1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91B69-5043-4250-A0FB-449A71C5E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A0952-2646-4FA9-812B-F84BF1816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7CCB6-6BBF-44D7-BD86-F7B36361E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83D6D2-0EA3-40FC-B97A-961398742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D118DE-361F-4AC0-9F65-6CBE4A643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79B7FA-3DDD-479D-99D4-3F128502F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93B2-4943-4953-A976-0E610BA4A84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3AA01-6852-49B4-8AB8-B41B076A5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40859D-4076-46AF-80CB-FA253F5B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438B-F773-4482-BF01-10E84010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5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05FDB-6702-47AC-9C04-6B2C04849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D39CB7-F5FC-4CDC-BFD2-8CC464388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93B2-4943-4953-A976-0E610BA4A84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0040F0-7EC7-424A-8B69-8F63E3087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5CF54E-FBD9-4187-9C19-5035A9B2C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438B-F773-4482-BF01-10E84010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8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318731-C129-4D06-9EAB-1BB29DDC6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93B2-4943-4953-A976-0E610BA4A84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69ADB2-94A7-4963-B445-F03D061D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CDEB0-F40C-4C91-B740-615AD3CF7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438B-F773-4482-BF01-10E84010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7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1515B-B370-496C-8AD8-A6F3017C3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F6B8B-A4B7-4060-8BCD-5E7C5EB83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58521-3F5D-41EE-B1C7-25A403A19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B81F6-EAF1-4E3F-9DE0-9C30E771F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93B2-4943-4953-A976-0E610BA4A84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BFB49-0B4D-461C-928B-44CECFC61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51520-F871-439E-BE3F-F51F65E57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438B-F773-4482-BF01-10E84010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8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E4833-6722-4DCE-8625-C8C7E5D3C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C79F14-3953-49CE-99F2-18B0A5214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9F4A3-506F-4BBE-8E96-A2AE4B7CB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34261-E228-44D8-BAF9-8F03F35AB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93B2-4943-4953-A976-0E610BA4A84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F705F-5A01-41C7-A870-3FB623501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D619D-80EE-4ECB-B00C-B8ED6648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C438B-F773-4482-BF01-10E84010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1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C275C-6456-49CE-97B3-075559EB2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FAD31-FAD2-4CC7-B928-9A35D26E7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A4961-4EFD-4DA2-90FD-83C820E0C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E93B2-4943-4953-A976-0E610BA4A84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C6913-85DD-4052-8D82-0C95727E6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A5FEA-570E-4386-B648-E75E333F03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C438B-F773-4482-BF01-10E84010B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0EE61-BEFF-4370-8EAE-24377D657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NTPv5 Modular Architecture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7B0815-A649-4608-BA1F-D0468F3FD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Proposal: Define NTPv5 as two interacting subsystems</a:t>
            </a:r>
          </a:p>
          <a:p>
            <a:pPr lvl="1"/>
            <a:r>
              <a:rPr lang="en-US" dirty="0"/>
              <a:t>Timing engine</a:t>
            </a:r>
          </a:p>
          <a:p>
            <a:pPr lvl="1"/>
            <a:r>
              <a:rPr lang="en-US" dirty="0"/>
              <a:t>protocol engine</a:t>
            </a:r>
          </a:p>
          <a:p>
            <a:r>
              <a:rPr lang="en-US" dirty="0"/>
              <a:t>Purpose: allow different timing engines to be defined for different applications</a:t>
            </a:r>
          </a:p>
          <a:p>
            <a:pPr lvl="1"/>
            <a:r>
              <a:rPr lang="en-US" dirty="0"/>
              <a:t>For example, General purpose IT (time for logfiles, security ticket times outs, …)</a:t>
            </a:r>
          </a:p>
          <a:p>
            <a:pPr lvl="1"/>
            <a:r>
              <a:rPr lang="en-US" dirty="0"/>
              <a:t>For example, precision timing for financial networks</a:t>
            </a:r>
          </a:p>
          <a:p>
            <a:r>
              <a:rPr lang="en-US" dirty="0"/>
              <a:t>Purpose: allow different protocol engines to be defined for different applications</a:t>
            </a:r>
          </a:p>
          <a:p>
            <a:pPr lvl="1"/>
            <a:r>
              <a:rPr lang="en-US" dirty="0"/>
              <a:t>For example, with and without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2660-22AE-485F-87C7-9F8762F4B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29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Client Functional Block diagram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06EFEAC-4758-45B9-9611-7180C73D4805}"/>
              </a:ext>
            </a:extLst>
          </p:cNvPr>
          <p:cNvSpPr/>
          <p:nvPr/>
        </p:nvSpPr>
        <p:spPr>
          <a:xfrm>
            <a:off x="2095130" y="1696121"/>
            <a:ext cx="7759084" cy="790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Management Interface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4B7E6B2-B538-4733-96EA-883D1F1BC65E}"/>
              </a:ext>
            </a:extLst>
          </p:cNvPr>
          <p:cNvSpPr/>
          <p:nvPr/>
        </p:nvSpPr>
        <p:spPr>
          <a:xfrm>
            <a:off x="2095130" y="3434179"/>
            <a:ext cx="3266983" cy="9587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Timing engine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50036E8-3B98-4526-B1DC-5D40983C0732}"/>
              </a:ext>
            </a:extLst>
          </p:cNvPr>
          <p:cNvSpPr/>
          <p:nvPr/>
        </p:nvSpPr>
        <p:spPr>
          <a:xfrm>
            <a:off x="6677489" y="3434179"/>
            <a:ext cx="3266983" cy="9587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Protocol engine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1E5983EA-7EB8-41FC-AAAF-DDF0CD17E0E0}"/>
              </a:ext>
            </a:extLst>
          </p:cNvPr>
          <p:cNvSpPr/>
          <p:nvPr/>
        </p:nvSpPr>
        <p:spPr>
          <a:xfrm>
            <a:off x="2095131" y="5335403"/>
            <a:ext cx="1629144" cy="91934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OS clock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A5CCC3A-B8AE-4962-BBA8-928E783A0356}"/>
              </a:ext>
            </a:extLst>
          </p:cNvPr>
          <p:cNvSpPr/>
          <p:nvPr/>
        </p:nvSpPr>
        <p:spPr>
          <a:xfrm>
            <a:off x="6695254" y="5336882"/>
            <a:ext cx="4970001" cy="91934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Network stack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0797EE4-172B-41AA-833E-014D314B4BC5}"/>
              </a:ext>
            </a:extLst>
          </p:cNvPr>
          <p:cNvCxnSpPr/>
          <p:nvPr/>
        </p:nvCxnSpPr>
        <p:spPr>
          <a:xfrm>
            <a:off x="4227898" y="2486233"/>
            <a:ext cx="0" cy="94794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F94CFCE-E624-44AA-835B-A69266B4191D}"/>
              </a:ext>
            </a:extLst>
          </p:cNvPr>
          <p:cNvCxnSpPr/>
          <p:nvPr/>
        </p:nvCxnSpPr>
        <p:spPr>
          <a:xfrm>
            <a:off x="7771198" y="2486233"/>
            <a:ext cx="0" cy="94794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6AE4168-F59A-48C3-BA97-AE137DDBCA9C}"/>
              </a:ext>
            </a:extLst>
          </p:cNvPr>
          <p:cNvCxnSpPr/>
          <p:nvPr/>
        </p:nvCxnSpPr>
        <p:spPr>
          <a:xfrm>
            <a:off x="2866490" y="4392967"/>
            <a:ext cx="0" cy="94794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C85510E-29CF-47BA-AA9C-12D9B3EA5C8E}"/>
              </a:ext>
            </a:extLst>
          </p:cNvPr>
          <p:cNvCxnSpPr/>
          <p:nvPr/>
        </p:nvCxnSpPr>
        <p:spPr>
          <a:xfrm>
            <a:off x="8323648" y="4392967"/>
            <a:ext cx="0" cy="94794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E67D2EB-1FA1-4473-9A87-D501E13B48BA}"/>
              </a:ext>
            </a:extLst>
          </p:cNvPr>
          <p:cNvCxnSpPr>
            <a:cxnSpLocks/>
          </p:cNvCxnSpPr>
          <p:nvPr/>
        </p:nvCxnSpPr>
        <p:spPr>
          <a:xfrm flipV="1">
            <a:off x="3284923" y="2486234"/>
            <a:ext cx="0" cy="94794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52DA761-605D-41E7-B5E3-4CA95F617467}"/>
              </a:ext>
            </a:extLst>
          </p:cNvPr>
          <p:cNvCxnSpPr>
            <a:cxnSpLocks/>
          </p:cNvCxnSpPr>
          <p:nvPr/>
        </p:nvCxnSpPr>
        <p:spPr>
          <a:xfrm flipV="1">
            <a:off x="8790373" y="2486234"/>
            <a:ext cx="0" cy="947945"/>
          </a:xfrm>
          <a:prstGeom prst="straightConnector1">
            <a:avLst/>
          </a:prstGeom>
          <a:ln w="19050">
            <a:solidFill>
              <a:schemeClr val="tx1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1684A80-1D81-4598-AFA1-93168F544214}"/>
              </a:ext>
            </a:extLst>
          </p:cNvPr>
          <p:cNvCxnSpPr>
            <a:cxnSpLocks/>
          </p:cNvCxnSpPr>
          <p:nvPr/>
        </p:nvCxnSpPr>
        <p:spPr>
          <a:xfrm flipV="1">
            <a:off x="3653207" y="4356810"/>
            <a:ext cx="3051804" cy="1049563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986B746-EFD9-4055-93E6-C369368EEE00}"/>
              </a:ext>
            </a:extLst>
          </p:cNvPr>
          <p:cNvCxnSpPr>
            <a:cxnSpLocks/>
            <a:stCxn id="36" idx="3"/>
            <a:endCxn id="26" idx="1"/>
          </p:cNvCxnSpPr>
          <p:nvPr/>
        </p:nvCxnSpPr>
        <p:spPr>
          <a:xfrm flipV="1">
            <a:off x="5838825" y="5796556"/>
            <a:ext cx="856429" cy="8046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442A135B-FCD3-4FF7-B87B-37DAF7E5AED2}"/>
              </a:ext>
            </a:extLst>
          </p:cNvPr>
          <p:cNvSpPr txBox="1"/>
          <p:nvPr/>
        </p:nvSpPr>
        <p:spPr>
          <a:xfrm>
            <a:off x="4268982" y="2780961"/>
            <a:ext cx="755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config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5E08653-F823-44BA-BA92-690168AAFD94}"/>
              </a:ext>
            </a:extLst>
          </p:cNvPr>
          <p:cNvSpPr txBox="1"/>
          <p:nvPr/>
        </p:nvSpPr>
        <p:spPr>
          <a:xfrm>
            <a:off x="7026988" y="2780961"/>
            <a:ext cx="755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config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7337413-5EB4-45EA-ABF5-338961F33061}"/>
              </a:ext>
            </a:extLst>
          </p:cNvPr>
          <p:cNvSpPr txBox="1"/>
          <p:nvPr/>
        </p:nvSpPr>
        <p:spPr>
          <a:xfrm>
            <a:off x="8758838" y="2672386"/>
            <a:ext cx="794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Packet</a:t>
            </a:r>
          </a:p>
          <a:p>
            <a:pPr algn="ctr"/>
            <a:r>
              <a:rPr lang="en-US" dirty="0"/>
              <a:t>data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DB637A7-28CA-4787-915F-D2ED62489183}"/>
              </a:ext>
            </a:extLst>
          </p:cNvPr>
          <p:cNvSpPr txBox="1"/>
          <p:nvPr/>
        </p:nvSpPr>
        <p:spPr>
          <a:xfrm>
            <a:off x="2493702" y="2672385"/>
            <a:ext cx="817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Timing</a:t>
            </a:r>
          </a:p>
          <a:p>
            <a:pPr algn="ctr"/>
            <a:r>
              <a:rPr lang="en-US" dirty="0"/>
              <a:t>data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D9ED868-2A3C-4D44-A521-FCB15BA067F4}"/>
              </a:ext>
            </a:extLst>
          </p:cNvPr>
          <p:cNvSpPr txBox="1"/>
          <p:nvPr/>
        </p:nvSpPr>
        <p:spPr>
          <a:xfrm>
            <a:off x="3060704" y="4501498"/>
            <a:ext cx="1236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Clock</a:t>
            </a:r>
          </a:p>
          <a:p>
            <a:pPr algn="ctr"/>
            <a:r>
              <a:rPr lang="en-US" dirty="0"/>
              <a:t>corrections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2B54686-265B-49E4-AAD2-416C263BF20B}"/>
              </a:ext>
            </a:extLst>
          </p:cNvPr>
          <p:cNvSpPr txBox="1"/>
          <p:nvPr/>
        </p:nvSpPr>
        <p:spPr>
          <a:xfrm>
            <a:off x="7439239" y="4607175"/>
            <a:ext cx="884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Packets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B8F3D13-A5FD-4CA1-8024-8B99062B91E6}"/>
              </a:ext>
            </a:extLst>
          </p:cNvPr>
          <p:cNvSpPr txBox="1"/>
          <p:nvPr/>
        </p:nvSpPr>
        <p:spPr>
          <a:xfrm>
            <a:off x="5230917" y="4433270"/>
            <a:ext cx="128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/>
              <a:t>sw</a:t>
            </a:r>
            <a:endParaRPr lang="en-US" dirty="0"/>
          </a:p>
          <a:p>
            <a:pPr algn="r"/>
            <a:r>
              <a:rPr lang="en-US" dirty="0"/>
              <a:t>timestamps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010F88E-6821-4F7D-8730-FE0ECD4B461C}"/>
              </a:ext>
            </a:extLst>
          </p:cNvPr>
          <p:cNvSpPr txBox="1"/>
          <p:nvPr/>
        </p:nvSpPr>
        <p:spPr>
          <a:xfrm>
            <a:off x="5624103" y="5931584"/>
            <a:ext cx="1285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hw</a:t>
            </a:r>
            <a:endParaRPr lang="en-US" dirty="0"/>
          </a:p>
          <a:p>
            <a:pPr algn="ctr"/>
            <a:r>
              <a:rPr lang="en-US" dirty="0"/>
              <a:t>timestamps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3DB613BD-D1BA-4157-8E27-017082BB3A70}"/>
              </a:ext>
            </a:extLst>
          </p:cNvPr>
          <p:cNvSpPr/>
          <p:nvPr/>
        </p:nvSpPr>
        <p:spPr>
          <a:xfrm>
            <a:off x="1047751" y="2659757"/>
            <a:ext cx="9427900" cy="2530348"/>
          </a:xfrm>
          <a:prstGeom prst="round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9932287-47C2-4969-93B7-57CB37C6FFBF}"/>
              </a:ext>
            </a:extLst>
          </p:cNvPr>
          <p:cNvSpPr txBox="1"/>
          <p:nvPr/>
        </p:nvSpPr>
        <p:spPr>
          <a:xfrm>
            <a:off x="1178544" y="3666763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NTPv5</a:t>
            </a:r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DD064803-67C6-49F0-B8B4-BC52D143CB1D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9854214" y="2091177"/>
            <a:ext cx="1215373" cy="3236180"/>
          </a:xfrm>
          <a:prstGeom prst="bentConnector2">
            <a:avLst/>
          </a:prstGeom>
          <a:ln w="15875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A0C6651-400E-43BD-9AAB-28ECF72279D5}"/>
              </a:ext>
            </a:extLst>
          </p:cNvPr>
          <p:cNvCxnSpPr/>
          <p:nvPr/>
        </p:nvCxnSpPr>
        <p:spPr>
          <a:xfrm>
            <a:off x="4570798" y="4392967"/>
            <a:ext cx="0" cy="94794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3AE785D-8211-42CD-B33B-409A10028B24}"/>
              </a:ext>
            </a:extLst>
          </p:cNvPr>
          <p:cNvSpPr/>
          <p:nvPr/>
        </p:nvSpPr>
        <p:spPr>
          <a:xfrm>
            <a:off x="4209681" y="5344928"/>
            <a:ext cx="1629144" cy="91934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PHY clock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43FB318-7F3C-4910-BBC1-916FC5CDD09A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5369414" y="3913573"/>
            <a:ext cx="1308075" cy="1538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36160AD-E80B-46C6-AE8F-E943B16C5080}"/>
              </a:ext>
            </a:extLst>
          </p:cNvPr>
          <p:cNvSpPr txBox="1"/>
          <p:nvPr/>
        </p:nvSpPr>
        <p:spPr>
          <a:xfrm>
            <a:off x="5543181" y="3030546"/>
            <a:ext cx="10171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Timing</a:t>
            </a:r>
          </a:p>
          <a:p>
            <a:r>
              <a:rPr lang="en-US" dirty="0"/>
              <a:t>Protocol</a:t>
            </a:r>
          </a:p>
          <a:p>
            <a:r>
              <a:rPr lang="en-US" dirty="0"/>
              <a:t>interface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F60FC7-00E5-432D-8D51-C2A8319594C1}"/>
              </a:ext>
            </a:extLst>
          </p:cNvPr>
          <p:cNvSpPr txBox="1"/>
          <p:nvPr/>
        </p:nvSpPr>
        <p:spPr>
          <a:xfrm>
            <a:off x="10096870" y="859204"/>
            <a:ext cx="15173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Alternatively</a:t>
            </a:r>
          </a:p>
          <a:p>
            <a:r>
              <a:rPr lang="en-US" dirty="0" err="1"/>
              <a:t>Mgmt</a:t>
            </a:r>
            <a:r>
              <a:rPr lang="en-US" dirty="0"/>
              <a:t> could</a:t>
            </a:r>
          </a:p>
          <a:p>
            <a:r>
              <a:rPr lang="en-US" dirty="0"/>
              <a:t>Have separate</a:t>
            </a:r>
          </a:p>
          <a:p>
            <a:r>
              <a:rPr lang="en-US" dirty="0"/>
              <a:t>Network stack</a:t>
            </a:r>
          </a:p>
        </p:txBody>
      </p:sp>
    </p:spTree>
    <p:extLst>
      <p:ext uri="{BB962C8B-B14F-4D97-AF65-F5344CB8AC3E}">
        <p14:creationId xmlns:p14="http://schemas.microsoft.com/office/powerpoint/2010/main" val="198001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2660-22AE-485F-87C7-9F8762F4B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29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Server Functional Block diagram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06EFEAC-4758-45B9-9611-7180C73D4805}"/>
              </a:ext>
            </a:extLst>
          </p:cNvPr>
          <p:cNvSpPr/>
          <p:nvPr/>
        </p:nvSpPr>
        <p:spPr>
          <a:xfrm>
            <a:off x="2095130" y="1696121"/>
            <a:ext cx="7759084" cy="7901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Management Interface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4B7E6B2-B538-4733-96EA-883D1F1BC65E}"/>
              </a:ext>
            </a:extLst>
          </p:cNvPr>
          <p:cNvSpPr/>
          <p:nvPr/>
        </p:nvSpPr>
        <p:spPr>
          <a:xfrm>
            <a:off x="2095130" y="3434179"/>
            <a:ext cx="3266983" cy="9587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Timing engine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50036E8-3B98-4526-B1DC-5D40983C0732}"/>
              </a:ext>
            </a:extLst>
          </p:cNvPr>
          <p:cNvSpPr/>
          <p:nvPr/>
        </p:nvSpPr>
        <p:spPr>
          <a:xfrm>
            <a:off x="6677489" y="3434179"/>
            <a:ext cx="3266983" cy="9587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Protocol engine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1E5983EA-7EB8-41FC-AAAF-DDF0CD17E0E0}"/>
              </a:ext>
            </a:extLst>
          </p:cNvPr>
          <p:cNvSpPr/>
          <p:nvPr/>
        </p:nvSpPr>
        <p:spPr>
          <a:xfrm>
            <a:off x="2579113" y="5335403"/>
            <a:ext cx="1441778" cy="91934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OS clock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A5CCC3A-B8AE-4962-BBA8-928E783A0356}"/>
              </a:ext>
            </a:extLst>
          </p:cNvPr>
          <p:cNvSpPr/>
          <p:nvPr/>
        </p:nvSpPr>
        <p:spPr>
          <a:xfrm>
            <a:off x="6695254" y="5336882"/>
            <a:ext cx="4970001" cy="91934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Network stack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0797EE4-172B-41AA-833E-014D314B4BC5}"/>
              </a:ext>
            </a:extLst>
          </p:cNvPr>
          <p:cNvCxnSpPr/>
          <p:nvPr/>
        </p:nvCxnSpPr>
        <p:spPr>
          <a:xfrm>
            <a:off x="4227898" y="2486233"/>
            <a:ext cx="0" cy="94794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F94CFCE-E624-44AA-835B-A69266B4191D}"/>
              </a:ext>
            </a:extLst>
          </p:cNvPr>
          <p:cNvCxnSpPr/>
          <p:nvPr/>
        </p:nvCxnSpPr>
        <p:spPr>
          <a:xfrm>
            <a:off x="7771198" y="2486233"/>
            <a:ext cx="0" cy="94794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6AE4168-F59A-48C3-BA97-AE137DDBCA9C}"/>
              </a:ext>
            </a:extLst>
          </p:cNvPr>
          <p:cNvCxnSpPr/>
          <p:nvPr/>
        </p:nvCxnSpPr>
        <p:spPr>
          <a:xfrm>
            <a:off x="3323690" y="4392967"/>
            <a:ext cx="0" cy="94794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C85510E-29CF-47BA-AA9C-12D9B3EA5C8E}"/>
              </a:ext>
            </a:extLst>
          </p:cNvPr>
          <p:cNvCxnSpPr/>
          <p:nvPr/>
        </p:nvCxnSpPr>
        <p:spPr>
          <a:xfrm>
            <a:off x="8323648" y="4392967"/>
            <a:ext cx="0" cy="94794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E67D2EB-1FA1-4473-9A87-D501E13B48BA}"/>
              </a:ext>
            </a:extLst>
          </p:cNvPr>
          <p:cNvCxnSpPr>
            <a:cxnSpLocks/>
          </p:cNvCxnSpPr>
          <p:nvPr/>
        </p:nvCxnSpPr>
        <p:spPr>
          <a:xfrm flipV="1">
            <a:off x="3284923" y="2486234"/>
            <a:ext cx="0" cy="94794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52DA761-605D-41E7-B5E3-4CA95F617467}"/>
              </a:ext>
            </a:extLst>
          </p:cNvPr>
          <p:cNvCxnSpPr>
            <a:cxnSpLocks/>
          </p:cNvCxnSpPr>
          <p:nvPr/>
        </p:nvCxnSpPr>
        <p:spPr>
          <a:xfrm flipV="1">
            <a:off x="8790373" y="2486234"/>
            <a:ext cx="0" cy="947945"/>
          </a:xfrm>
          <a:prstGeom prst="straightConnector1">
            <a:avLst/>
          </a:prstGeom>
          <a:ln w="19050">
            <a:solidFill>
              <a:schemeClr val="tx1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1684A80-1D81-4598-AFA1-93168F544214}"/>
              </a:ext>
            </a:extLst>
          </p:cNvPr>
          <p:cNvCxnSpPr>
            <a:cxnSpLocks/>
          </p:cNvCxnSpPr>
          <p:nvPr/>
        </p:nvCxnSpPr>
        <p:spPr>
          <a:xfrm flipV="1">
            <a:off x="3984589" y="4356811"/>
            <a:ext cx="2720422" cy="1045229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986B746-EFD9-4055-93E6-C369368EEE00}"/>
              </a:ext>
            </a:extLst>
          </p:cNvPr>
          <p:cNvCxnSpPr>
            <a:cxnSpLocks/>
            <a:stCxn id="36" idx="3"/>
            <a:endCxn id="26" idx="1"/>
          </p:cNvCxnSpPr>
          <p:nvPr/>
        </p:nvCxnSpPr>
        <p:spPr>
          <a:xfrm flipV="1">
            <a:off x="5838825" y="5796556"/>
            <a:ext cx="856429" cy="8046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442A135B-FCD3-4FF7-B87B-37DAF7E5AED2}"/>
              </a:ext>
            </a:extLst>
          </p:cNvPr>
          <p:cNvSpPr txBox="1"/>
          <p:nvPr/>
        </p:nvSpPr>
        <p:spPr>
          <a:xfrm>
            <a:off x="4268982" y="2780961"/>
            <a:ext cx="755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config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5E08653-F823-44BA-BA92-690168AAFD94}"/>
              </a:ext>
            </a:extLst>
          </p:cNvPr>
          <p:cNvSpPr txBox="1"/>
          <p:nvPr/>
        </p:nvSpPr>
        <p:spPr>
          <a:xfrm>
            <a:off x="7026988" y="2780961"/>
            <a:ext cx="755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config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7337413-5EB4-45EA-ABF5-338961F33061}"/>
              </a:ext>
            </a:extLst>
          </p:cNvPr>
          <p:cNvSpPr txBox="1"/>
          <p:nvPr/>
        </p:nvSpPr>
        <p:spPr>
          <a:xfrm>
            <a:off x="8758838" y="2672386"/>
            <a:ext cx="794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Packet</a:t>
            </a:r>
          </a:p>
          <a:p>
            <a:pPr algn="ctr"/>
            <a:r>
              <a:rPr lang="en-US" dirty="0"/>
              <a:t>data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DB637A7-28CA-4787-915F-D2ED62489183}"/>
              </a:ext>
            </a:extLst>
          </p:cNvPr>
          <p:cNvSpPr txBox="1"/>
          <p:nvPr/>
        </p:nvSpPr>
        <p:spPr>
          <a:xfrm>
            <a:off x="2493702" y="2672385"/>
            <a:ext cx="817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Timing</a:t>
            </a:r>
          </a:p>
          <a:p>
            <a:pPr algn="ctr"/>
            <a:r>
              <a:rPr lang="en-US" dirty="0"/>
              <a:t>data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D9ED868-2A3C-4D44-A521-FCB15BA067F4}"/>
              </a:ext>
            </a:extLst>
          </p:cNvPr>
          <p:cNvSpPr txBox="1"/>
          <p:nvPr/>
        </p:nvSpPr>
        <p:spPr>
          <a:xfrm>
            <a:off x="3410651" y="4492218"/>
            <a:ext cx="1373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Timestamps,</a:t>
            </a:r>
          </a:p>
          <a:p>
            <a:pPr algn="ctr"/>
            <a:r>
              <a:rPr lang="en-US" dirty="0"/>
              <a:t>corrections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2B54686-265B-49E4-AAD2-416C263BF20B}"/>
              </a:ext>
            </a:extLst>
          </p:cNvPr>
          <p:cNvSpPr txBox="1"/>
          <p:nvPr/>
        </p:nvSpPr>
        <p:spPr>
          <a:xfrm>
            <a:off x="7439239" y="4607175"/>
            <a:ext cx="884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Packets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B8F3D13-A5FD-4CA1-8024-8B99062B91E6}"/>
              </a:ext>
            </a:extLst>
          </p:cNvPr>
          <p:cNvSpPr txBox="1"/>
          <p:nvPr/>
        </p:nvSpPr>
        <p:spPr>
          <a:xfrm>
            <a:off x="5327119" y="4472736"/>
            <a:ext cx="128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/>
              <a:t>sw</a:t>
            </a:r>
            <a:endParaRPr lang="en-US" dirty="0"/>
          </a:p>
          <a:p>
            <a:pPr algn="r"/>
            <a:r>
              <a:rPr lang="en-US" dirty="0"/>
              <a:t>timestamps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010F88E-6821-4F7D-8730-FE0ECD4B461C}"/>
              </a:ext>
            </a:extLst>
          </p:cNvPr>
          <p:cNvSpPr txBox="1"/>
          <p:nvPr/>
        </p:nvSpPr>
        <p:spPr>
          <a:xfrm>
            <a:off x="5624103" y="5931584"/>
            <a:ext cx="1285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hw</a:t>
            </a:r>
            <a:endParaRPr lang="en-US" dirty="0"/>
          </a:p>
          <a:p>
            <a:pPr algn="ctr"/>
            <a:r>
              <a:rPr lang="en-US" dirty="0"/>
              <a:t>timestamps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3DB613BD-D1BA-4157-8E27-017082BB3A70}"/>
              </a:ext>
            </a:extLst>
          </p:cNvPr>
          <p:cNvSpPr/>
          <p:nvPr/>
        </p:nvSpPr>
        <p:spPr>
          <a:xfrm>
            <a:off x="1331649" y="2659757"/>
            <a:ext cx="9144001" cy="2530348"/>
          </a:xfrm>
          <a:prstGeom prst="round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9932287-47C2-4969-93B7-57CB37C6FFBF}"/>
              </a:ext>
            </a:extLst>
          </p:cNvPr>
          <p:cNvSpPr txBox="1"/>
          <p:nvPr/>
        </p:nvSpPr>
        <p:spPr>
          <a:xfrm>
            <a:off x="1497815" y="3063660"/>
            <a:ext cx="3854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NTPv5</a:t>
            </a:r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DD064803-67C6-49F0-B8B4-BC52D143CB1D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9854214" y="2091177"/>
            <a:ext cx="1215373" cy="3236180"/>
          </a:xfrm>
          <a:prstGeom prst="bentConnector2">
            <a:avLst/>
          </a:prstGeom>
          <a:ln w="15875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A0C6651-400E-43BD-9AAB-28ECF72279D5}"/>
              </a:ext>
            </a:extLst>
          </p:cNvPr>
          <p:cNvCxnSpPr/>
          <p:nvPr/>
        </p:nvCxnSpPr>
        <p:spPr>
          <a:xfrm>
            <a:off x="4847023" y="4392967"/>
            <a:ext cx="0" cy="94794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3AE785D-8211-42CD-B33B-409A10028B24}"/>
              </a:ext>
            </a:extLst>
          </p:cNvPr>
          <p:cNvSpPr/>
          <p:nvPr/>
        </p:nvSpPr>
        <p:spPr>
          <a:xfrm>
            <a:off x="4424567" y="5344928"/>
            <a:ext cx="1414258" cy="91934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PHY clock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43FB318-7F3C-4910-BBC1-916FC5CDD09A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5369414" y="3913573"/>
            <a:ext cx="1308075" cy="1538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36160AD-E80B-46C6-AE8F-E943B16C5080}"/>
              </a:ext>
            </a:extLst>
          </p:cNvPr>
          <p:cNvSpPr txBox="1"/>
          <p:nvPr/>
        </p:nvSpPr>
        <p:spPr>
          <a:xfrm>
            <a:off x="5543181" y="3030546"/>
            <a:ext cx="10171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Timing</a:t>
            </a:r>
          </a:p>
          <a:p>
            <a:r>
              <a:rPr lang="en-US" dirty="0"/>
              <a:t>Protocol</a:t>
            </a:r>
          </a:p>
          <a:p>
            <a:r>
              <a:rPr lang="en-US" dirty="0"/>
              <a:t>interface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F60FC7-00E5-432D-8D51-C2A8319594C1}"/>
              </a:ext>
            </a:extLst>
          </p:cNvPr>
          <p:cNvSpPr txBox="1"/>
          <p:nvPr/>
        </p:nvSpPr>
        <p:spPr>
          <a:xfrm>
            <a:off x="10096870" y="859204"/>
            <a:ext cx="15173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Alternatively</a:t>
            </a:r>
          </a:p>
          <a:p>
            <a:r>
              <a:rPr lang="en-US" dirty="0" err="1"/>
              <a:t>Mgmt</a:t>
            </a:r>
            <a:r>
              <a:rPr lang="en-US" dirty="0"/>
              <a:t> could</a:t>
            </a:r>
          </a:p>
          <a:p>
            <a:r>
              <a:rPr lang="en-US" dirty="0"/>
              <a:t>Have separate</a:t>
            </a:r>
          </a:p>
          <a:p>
            <a:r>
              <a:rPr lang="en-US" dirty="0"/>
              <a:t>Network stack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4B0DCC92-927F-4F91-8DBD-7A83E2BA20F9}"/>
              </a:ext>
            </a:extLst>
          </p:cNvPr>
          <p:cNvSpPr/>
          <p:nvPr/>
        </p:nvSpPr>
        <p:spPr>
          <a:xfrm>
            <a:off x="774382" y="5313178"/>
            <a:ext cx="1380867" cy="91934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Timing</a:t>
            </a:r>
          </a:p>
          <a:p>
            <a:pPr algn="ctr"/>
            <a:r>
              <a:rPr lang="en-US" dirty="0"/>
              <a:t>Reference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EF55D2B-272F-4FB6-8818-3CB6F78A6780}"/>
              </a:ext>
            </a:extLst>
          </p:cNvPr>
          <p:cNvCxnSpPr>
            <a:cxnSpLocks/>
          </p:cNvCxnSpPr>
          <p:nvPr/>
        </p:nvCxnSpPr>
        <p:spPr>
          <a:xfrm flipV="1">
            <a:off x="1435870" y="4392967"/>
            <a:ext cx="715890" cy="92021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A71C541-F98D-455C-B3F0-24174D6A95EC}"/>
              </a:ext>
            </a:extLst>
          </p:cNvPr>
          <p:cNvSpPr txBox="1"/>
          <p:nvPr/>
        </p:nvSpPr>
        <p:spPr>
          <a:xfrm>
            <a:off x="1884578" y="4557917"/>
            <a:ext cx="743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Time,</a:t>
            </a:r>
          </a:p>
          <a:p>
            <a:r>
              <a:rPr lang="en-US" dirty="0"/>
              <a:t>status</a:t>
            </a:r>
          </a:p>
        </p:txBody>
      </p: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545CDC3B-9119-4DDF-B8B8-037054D17B57}"/>
              </a:ext>
            </a:extLst>
          </p:cNvPr>
          <p:cNvCxnSpPr>
            <a:cxnSpLocks/>
            <a:stCxn id="13" idx="1"/>
          </p:cNvCxnSpPr>
          <p:nvPr/>
        </p:nvCxnSpPr>
        <p:spPr>
          <a:xfrm rot="10800000" flipV="1">
            <a:off x="1063112" y="2091176"/>
            <a:ext cx="1032018" cy="3222001"/>
          </a:xfrm>
          <a:prstGeom prst="bentConnector2">
            <a:avLst/>
          </a:prstGeom>
          <a:ln w="15875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310D8AC-CF00-4174-B06F-83E4D4CC9BA5}"/>
              </a:ext>
            </a:extLst>
          </p:cNvPr>
          <p:cNvSpPr txBox="1"/>
          <p:nvPr/>
        </p:nvSpPr>
        <p:spPr>
          <a:xfrm>
            <a:off x="1100379" y="1451197"/>
            <a:ext cx="843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Config,</a:t>
            </a:r>
          </a:p>
          <a:p>
            <a:r>
              <a:rPr lang="en-US" dirty="0"/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1146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F4386-A798-4DAC-9F5B-A6EF1D01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Functional Block Diagram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493E7-36EA-44C5-8452-10DFD4A3C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clocks</a:t>
            </a:r>
          </a:p>
          <a:p>
            <a:pPr lvl="1"/>
            <a:r>
              <a:rPr lang="en-US" dirty="0"/>
              <a:t>OS system clock (SW timestamps)</a:t>
            </a:r>
          </a:p>
          <a:p>
            <a:pPr lvl="1"/>
            <a:r>
              <a:rPr lang="en-US" dirty="0"/>
              <a:t>Steerable counter on a PHY chip (HW timestamps)</a:t>
            </a:r>
          </a:p>
          <a:p>
            <a:pPr lvl="1"/>
            <a:r>
              <a:rPr lang="en-US" dirty="0"/>
              <a:t>Custom HW clock.  Often implemented in time servers or cyber physical systems</a:t>
            </a:r>
          </a:p>
          <a:p>
            <a:r>
              <a:rPr lang="en-US" dirty="0"/>
              <a:t>Timing engine </a:t>
            </a:r>
          </a:p>
          <a:p>
            <a:pPr lvl="1"/>
            <a:r>
              <a:rPr lang="en-US" dirty="0"/>
              <a:t>Clients do not need to read local clock, only to determine its offset via NTP</a:t>
            </a:r>
          </a:p>
          <a:p>
            <a:pPr lvl="1"/>
            <a:r>
              <a:rPr lang="en-US" dirty="0"/>
              <a:t>Server needs to read local clocks to steer them to the timing reference</a:t>
            </a:r>
          </a:p>
          <a:p>
            <a:pPr lvl="1"/>
            <a:r>
              <a:rPr lang="en-US" dirty="0"/>
              <a:t>Timing reference: GNSS receiver, PTP input, 1PPS input,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73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F4386-A798-4DAC-9F5B-A6EF1D01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Protocol Engine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493E7-36EA-44C5-8452-10DFD4A3C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Interfaces with network stack</a:t>
            </a:r>
          </a:p>
          <a:p>
            <a:pPr lvl="1"/>
            <a:r>
              <a:rPr lang="en-US" dirty="0"/>
              <a:t>Builds packets for transmission</a:t>
            </a:r>
          </a:p>
          <a:p>
            <a:pPr lvl="1"/>
            <a:r>
              <a:rPr lang="en-US" dirty="0"/>
              <a:t>Software layer timestamps</a:t>
            </a:r>
          </a:p>
          <a:p>
            <a:pPr lvl="1"/>
            <a:r>
              <a:rPr lang="en-US" dirty="0"/>
              <a:t>Parses packets upon receipt</a:t>
            </a:r>
          </a:p>
          <a:p>
            <a:r>
              <a:rPr lang="en-US" dirty="0"/>
              <a:t>Executes network security</a:t>
            </a:r>
          </a:p>
          <a:p>
            <a:r>
              <a:rPr lang="en-US" dirty="0"/>
              <a:t>Determines when to send packets</a:t>
            </a:r>
          </a:p>
          <a:p>
            <a:pPr lvl="1"/>
            <a:r>
              <a:rPr lang="en-US" dirty="0"/>
              <a:t>Based on average packet rate from timing engine</a:t>
            </a:r>
          </a:p>
          <a:p>
            <a:r>
              <a:rPr lang="en-US" dirty="0"/>
              <a:t>Passes received information to timing engine</a:t>
            </a:r>
          </a:p>
          <a:p>
            <a:pPr lvl="1"/>
            <a:r>
              <a:rPr lang="en-US" dirty="0"/>
              <a:t>Timestamps and timing metadata</a:t>
            </a:r>
          </a:p>
          <a:p>
            <a:pPr lvl="1"/>
            <a:r>
              <a:rPr lang="en-US" dirty="0"/>
              <a:t>Message status, such as expected message not received, security working,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536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2992-F06F-4664-8B6D-D51C01D45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Timing engine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4B724-E47C-4D09-A0E0-FE3B31A7F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Selects servers to receive time from</a:t>
            </a:r>
          </a:p>
          <a:p>
            <a:pPr lvl="1"/>
            <a:r>
              <a:rPr lang="en-US" dirty="0"/>
              <a:t>Allows for optimization based on analysis of timing data</a:t>
            </a:r>
          </a:p>
          <a:p>
            <a:r>
              <a:rPr lang="en-US" dirty="0"/>
              <a:t>Analyze received timing information</a:t>
            </a:r>
          </a:p>
          <a:p>
            <a:pPr lvl="1"/>
            <a:r>
              <a:rPr lang="en-US" dirty="0"/>
              <a:t>Outlier detection and removal</a:t>
            </a:r>
          </a:p>
          <a:p>
            <a:pPr lvl="1"/>
            <a:r>
              <a:rPr lang="en-US" dirty="0"/>
              <a:t>False ticker identification and removal</a:t>
            </a:r>
          </a:p>
          <a:p>
            <a:pPr lvl="1"/>
            <a:r>
              <a:rPr lang="en-US" dirty="0"/>
              <a:t>Lucky packet pre-filters</a:t>
            </a:r>
          </a:p>
          <a:p>
            <a:pPr lvl="1"/>
            <a:r>
              <a:rPr lang="en-US" dirty="0"/>
              <a:t>Generate timing statistics</a:t>
            </a:r>
          </a:p>
          <a:p>
            <a:r>
              <a:rPr lang="en-US" dirty="0"/>
              <a:t>Clock control</a:t>
            </a:r>
          </a:p>
          <a:p>
            <a:pPr lvl="1"/>
            <a:r>
              <a:rPr lang="en-US" dirty="0"/>
              <a:t>PLL filter</a:t>
            </a:r>
          </a:p>
          <a:p>
            <a:pPr lvl="1"/>
            <a:r>
              <a:rPr lang="en-US" dirty="0"/>
              <a:t>Clock corrections</a:t>
            </a:r>
          </a:p>
          <a:p>
            <a:r>
              <a:rPr lang="en-US" dirty="0"/>
              <a:t>Report statistics to management interface</a:t>
            </a:r>
          </a:p>
        </p:txBody>
      </p:sp>
    </p:spTree>
    <p:extLst>
      <p:ext uri="{BB962C8B-B14F-4D97-AF65-F5344CB8AC3E}">
        <p14:creationId xmlns:p14="http://schemas.microsoft.com/office/powerpoint/2010/main" val="129372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AB100-C22B-447C-A457-C0CDB048D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Timing engine - protocol engine interface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0E7AC4-31B9-4053-A748-E669E8DD33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timing engine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12DE2-8F82-4EF0-80F4-693F3998B7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List of target server IP addresses</a:t>
            </a:r>
          </a:p>
          <a:p>
            <a:r>
              <a:rPr lang="en-US" dirty="0"/>
              <a:t>Average packet time interval for each server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920E55-4B21-498D-B969-A53CA41B1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From protocol engine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0B13A1-A181-4A79-9416-BE01D3A9EE1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Server not responding flags</a:t>
            </a:r>
          </a:p>
          <a:p>
            <a:r>
              <a:rPr lang="en-US" dirty="0"/>
              <a:t>Received packet data</a:t>
            </a:r>
          </a:p>
          <a:p>
            <a:pPr lvl="1"/>
            <a:r>
              <a:rPr lang="en-US" dirty="0"/>
              <a:t>Four timestamps</a:t>
            </a:r>
          </a:p>
          <a:p>
            <a:pPr lvl="1"/>
            <a:r>
              <a:rPr lang="en-US" dirty="0"/>
              <a:t>Root delay &amp; root dispersion</a:t>
            </a:r>
          </a:p>
          <a:p>
            <a:pPr lvl="1"/>
            <a:r>
              <a:rPr lang="en-US" dirty="0"/>
              <a:t>Reference ID</a:t>
            </a:r>
          </a:p>
          <a:p>
            <a:pPr lvl="1"/>
            <a:r>
              <a:rPr lang="en-US" dirty="0"/>
              <a:t>Leap second flag</a:t>
            </a:r>
          </a:p>
          <a:p>
            <a:pPr lvl="1"/>
            <a:r>
              <a:rPr lang="en-US" dirty="0"/>
              <a:t>Server stratum</a:t>
            </a:r>
          </a:p>
          <a:p>
            <a:pPr lvl="1"/>
            <a:r>
              <a:rPr lang="en-US" dirty="0"/>
              <a:t>Security on/off flag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08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3D6B271-CD26-44AF-B9BB-FC95079AC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Feedback welcome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27CA40-8997-432C-95FB-8DB3D75C6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Thanks to Ulrich </a:t>
            </a:r>
            <a:r>
              <a:rPr lang="en-US" dirty="0" err="1"/>
              <a:t>Windl</a:t>
            </a:r>
            <a:r>
              <a:rPr lang="en-US" dirty="0"/>
              <a:t>, and Hal Murry for astute questions and suggestions</a:t>
            </a:r>
          </a:p>
          <a:p>
            <a:endParaRPr lang="en-US" dirty="0"/>
          </a:p>
          <a:p>
            <a:r>
              <a:rPr lang="en-US" dirty="0"/>
              <a:t>Looking for coauthors for a draft architecture document</a:t>
            </a:r>
          </a:p>
          <a:p>
            <a:endParaRPr lang="en-US" dirty="0"/>
          </a:p>
          <a:p>
            <a:r>
              <a:rPr lang="en-US" dirty="0"/>
              <a:t>doug.Arnold@meinberg-usa.com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30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425</Words>
  <Application>Microsoft Office PowerPoint</Application>
  <PresentationFormat>Widescreen</PresentationFormat>
  <Paragraphs>122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NTPv5 Modular Architecture</vt:lpstr>
      <vt:lpstr>Client Functional Block diagram</vt:lpstr>
      <vt:lpstr>Server Functional Block diagram</vt:lpstr>
      <vt:lpstr>Functional Block Diagram Notes</vt:lpstr>
      <vt:lpstr>Protocol Engine</vt:lpstr>
      <vt:lpstr>Timing engine</vt:lpstr>
      <vt:lpstr>Timing engine - protocol engine interface</vt:lpstr>
      <vt:lpstr>Feedback welcome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NTPv5 Modular Architecture</dc:title>
  <dc:creator>Douglas Arnold</dc:creator>
  <cp:lastModifiedBy>Douglas Arnold</cp:lastModifiedBy>
  <cp:revision>4</cp:revision>
  <dcterms:created xsi:type="dcterms:W3CDTF">2020-07-13T20:40:04Z</dcterms:created>
  <dcterms:modified xsi:type="dcterms:W3CDTF">2020-07-23T19:31:52Z</dcterms:modified>
</cp:coreProperties>
</file>