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 id="2147483670" r:id="rId2"/>
  </p:sldMasterIdLst>
  <p:notesMasterIdLst>
    <p:notesMasterId r:id="rId8"/>
  </p:notesMasterIdLst>
  <p:sldIdLst>
    <p:sldId id="259" r:id="rId3"/>
    <p:sldId id="258" r:id="rId4"/>
    <p:sldId id="257" r:id="rId5"/>
    <p:sldId id="261"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30D544-5A1D-7E4E-9991-93246D076BF7}" v="3" dt="2021-03-05T19:35:25.3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14"/>
    <p:restoredTop sz="94694"/>
  </p:normalViewPr>
  <p:slideViewPr>
    <p:cSldViewPr snapToGrid="0">
      <p:cViewPr varScale="1">
        <p:scale>
          <a:sx n="121" d="100"/>
          <a:sy n="121" d="100"/>
        </p:scale>
        <p:origin x="6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ith, Ned" userId="428b8cdd-7351-462f-bc61-55686b8910d0" providerId="ADAL" clId="{F230D544-5A1D-7E4E-9991-93246D076BF7}"/>
    <pc:docChg chg="modSld">
      <pc:chgData name="Smith, Ned" userId="428b8cdd-7351-462f-bc61-55686b8910d0" providerId="ADAL" clId="{F230D544-5A1D-7E4E-9991-93246D076BF7}" dt="2021-03-05T19:35:40.315" v="100" actId="20577"/>
      <pc:docMkLst>
        <pc:docMk/>
      </pc:docMkLst>
      <pc:sldChg chg="modSp mod">
        <pc:chgData name="Smith, Ned" userId="428b8cdd-7351-462f-bc61-55686b8910d0" providerId="ADAL" clId="{F230D544-5A1D-7E4E-9991-93246D076BF7}" dt="2021-03-05T16:20:05.955" v="14" actId="20577"/>
        <pc:sldMkLst>
          <pc:docMk/>
          <pc:sldMk cId="1128451781" sldId="259"/>
        </pc:sldMkLst>
        <pc:spChg chg="mod">
          <ac:chgData name="Smith, Ned" userId="428b8cdd-7351-462f-bc61-55686b8910d0" providerId="ADAL" clId="{F230D544-5A1D-7E4E-9991-93246D076BF7}" dt="2021-03-05T16:20:05.955" v="14" actId="20577"/>
          <ac:spMkLst>
            <pc:docMk/>
            <pc:sldMk cId="1128451781" sldId="259"/>
            <ac:spMk id="2" creationId="{5E4B2D80-F3ED-4CE0-9D31-206DB2922676}"/>
          </ac:spMkLst>
        </pc:spChg>
        <pc:spChg chg="mod">
          <ac:chgData name="Smith, Ned" userId="428b8cdd-7351-462f-bc61-55686b8910d0" providerId="ADAL" clId="{F230D544-5A1D-7E4E-9991-93246D076BF7}" dt="2021-03-05T16:19:51.310" v="2" actId="20577"/>
          <ac:spMkLst>
            <pc:docMk/>
            <pc:sldMk cId="1128451781" sldId="259"/>
            <ac:spMk id="124" creationId="{00000000-0000-0000-0000-000000000000}"/>
          </ac:spMkLst>
        </pc:spChg>
      </pc:sldChg>
      <pc:sldChg chg="modSp mod">
        <pc:chgData name="Smith, Ned" userId="428b8cdd-7351-462f-bc61-55686b8910d0" providerId="ADAL" clId="{F230D544-5A1D-7E4E-9991-93246D076BF7}" dt="2021-03-05T19:35:11.087" v="86" actId="20577"/>
        <pc:sldMkLst>
          <pc:docMk/>
          <pc:sldMk cId="3973037453" sldId="260"/>
        </pc:sldMkLst>
        <pc:spChg chg="mod">
          <ac:chgData name="Smith, Ned" userId="428b8cdd-7351-462f-bc61-55686b8910d0" providerId="ADAL" clId="{F230D544-5A1D-7E4E-9991-93246D076BF7}" dt="2021-03-05T19:35:11.087" v="86" actId="20577"/>
          <ac:spMkLst>
            <pc:docMk/>
            <pc:sldMk cId="3973037453" sldId="260"/>
            <ac:spMk id="2" creationId="{383733C2-A8AF-4AB9-B446-1EBFB0952ED0}"/>
          </ac:spMkLst>
        </pc:spChg>
        <pc:spChg chg="mod">
          <ac:chgData name="Smith, Ned" userId="428b8cdd-7351-462f-bc61-55686b8910d0" providerId="ADAL" clId="{F230D544-5A1D-7E4E-9991-93246D076BF7}" dt="2021-03-05T16:22:12.950" v="78" actId="20577"/>
          <ac:spMkLst>
            <pc:docMk/>
            <pc:sldMk cId="3973037453" sldId="260"/>
            <ac:spMk id="3" creationId="{9DC090F3-8E14-4B07-BEC9-3524CA73769D}"/>
          </ac:spMkLst>
        </pc:spChg>
      </pc:sldChg>
      <pc:sldChg chg="modSp mod">
        <pc:chgData name="Smith, Ned" userId="428b8cdd-7351-462f-bc61-55686b8910d0" providerId="ADAL" clId="{F230D544-5A1D-7E4E-9991-93246D076BF7}" dt="2021-03-05T19:35:40.315" v="100" actId="20577"/>
        <pc:sldMkLst>
          <pc:docMk/>
          <pc:sldMk cId="1569491322" sldId="261"/>
        </pc:sldMkLst>
        <pc:spChg chg="mod">
          <ac:chgData name="Smith, Ned" userId="428b8cdd-7351-462f-bc61-55686b8910d0" providerId="ADAL" clId="{F230D544-5A1D-7E4E-9991-93246D076BF7}" dt="2021-03-05T19:35:06.828" v="84" actId="20577"/>
          <ac:spMkLst>
            <pc:docMk/>
            <pc:sldMk cId="1569491322" sldId="261"/>
            <ac:spMk id="2" creationId="{383733C2-A8AF-4AB9-B446-1EBFB0952ED0}"/>
          </ac:spMkLst>
        </pc:spChg>
        <pc:spChg chg="mod">
          <ac:chgData name="Smith, Ned" userId="428b8cdd-7351-462f-bc61-55686b8910d0" providerId="ADAL" clId="{F230D544-5A1D-7E4E-9991-93246D076BF7}" dt="2021-03-05T19:35:40.315" v="100" actId="20577"/>
          <ac:spMkLst>
            <pc:docMk/>
            <pc:sldMk cId="1569491322" sldId="261"/>
            <ac:spMk id="3" creationId="{9DC090F3-8E14-4B07-BEC9-3524CA73769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844F34-3184-4787-A087-9B9A70AF4219}" type="datetimeFigureOut">
              <a:rPr lang="en-US"/>
              <a:t>3/5/21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5712C6-5CEF-4478-9324-8187BA42BCD1}" type="slidenum">
              <a:rPr lang="en-US"/>
              <a:t>‹#›</a:t>
            </a:fld>
            <a:endParaRPr lang="en-US"/>
          </a:p>
        </p:txBody>
      </p:sp>
    </p:spTree>
    <p:extLst>
      <p:ext uri="{BB962C8B-B14F-4D97-AF65-F5344CB8AC3E}">
        <p14:creationId xmlns:p14="http://schemas.microsoft.com/office/powerpoint/2010/main" val="1130365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2" name="Google Shape;122;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7179d949db_7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2" name="Google Shape;132;g7179d949db_7_6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a9a795ffb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9" name="Google Shape;139;ga9a795ffbb_0_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002D3C"/>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1005952" y="2806600"/>
            <a:ext cx="10180096" cy="1244800"/>
          </a:xfrm>
          <a:prstGeom prst="rect">
            <a:avLst/>
          </a:prstGeom>
          <a:noFill/>
          <a:ln>
            <a:noFill/>
          </a:ln>
        </p:spPr>
        <p:txBody>
          <a:bodyPr spcFirstLastPara="1" wrap="square" lIns="91400" tIns="91400" rIns="91400" bIns="91400" anchor="b" anchorCtr="0">
            <a:noAutofit/>
          </a:bodyPr>
          <a:lstStyle>
            <a:lvl1pPr marR="0" lvl="0" algn="l" rtl="0">
              <a:lnSpc>
                <a:spcPct val="100000"/>
              </a:lnSpc>
              <a:spcBef>
                <a:spcPts val="0"/>
              </a:spcBef>
              <a:spcAft>
                <a:spcPts val="0"/>
              </a:spcAft>
              <a:buClr>
                <a:srgbClr val="FFFFFF"/>
              </a:buClr>
              <a:buSzPts val="4200"/>
              <a:buFont typeface="Open Sans"/>
              <a:buNone/>
              <a:defRPr sz="5600" b="0" i="0" u="none" strike="noStrike" cap="none">
                <a:solidFill>
                  <a:srgbClr val="FFFFFF"/>
                </a:solidFill>
                <a:latin typeface="Open Sans"/>
                <a:ea typeface="Open Sans"/>
                <a:cs typeface="Open Sans"/>
                <a:sym typeface="Open Sans"/>
              </a:defRPr>
            </a:lvl1pPr>
            <a:lvl2pPr marR="0" lvl="1"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2pPr>
            <a:lvl3pPr marR="0" lvl="2"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3pPr>
            <a:lvl4pPr marR="0" lvl="3"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4pPr>
            <a:lvl5pPr marR="0" lvl="4"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5pPr>
            <a:lvl6pPr marR="0" lvl="5"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6pPr>
            <a:lvl7pPr marR="0" lvl="6"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7pPr>
            <a:lvl8pPr marR="0" lvl="7"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8pPr>
            <a:lvl9pPr marR="0" lvl="8"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9pPr>
          </a:lstStyle>
          <a:p>
            <a:endParaRPr/>
          </a:p>
        </p:txBody>
      </p:sp>
      <p:sp>
        <p:nvSpPr>
          <p:cNvPr id="11" name="Google Shape;11;p2"/>
          <p:cNvSpPr txBox="1">
            <a:spLocks noGrp="1"/>
          </p:cNvSpPr>
          <p:nvPr>
            <p:ph type="sldNum" idx="12"/>
          </p:nvPr>
        </p:nvSpPr>
        <p:spPr>
          <a:xfrm>
            <a:off x="11647238" y="6299732"/>
            <a:ext cx="449084" cy="447001"/>
          </a:xfrm>
          <a:prstGeom prst="rect">
            <a:avLst/>
          </a:prstGeom>
          <a:noFill/>
          <a:ln>
            <a:noFill/>
          </a:ln>
        </p:spPr>
        <p:txBody>
          <a:bodyPr spcFirstLastPara="1" wrap="square" lIns="91400" tIns="91400" rIns="91400" bIns="91400" anchor="ctr" anchorCtr="0">
            <a:noAutofit/>
          </a:bodyPr>
          <a:lstStyle>
            <a:lvl1pPr marL="0" marR="0" lvl="0"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1pPr>
            <a:lvl2pPr marL="0" marR="0" lvl="1"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2pPr>
            <a:lvl3pPr marL="0" marR="0" lvl="2"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3pPr>
            <a:lvl4pPr marL="0" marR="0" lvl="3"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4pPr>
            <a:lvl5pPr marL="0" marR="0" lvl="4"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5pPr>
            <a:lvl6pPr marL="0" marR="0" lvl="5"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6pPr>
            <a:lvl7pPr marL="0" marR="0" lvl="6"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7pPr>
            <a:lvl8pPr marL="0" marR="0" lvl="7"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8pPr>
            <a:lvl9pPr marL="0" marR="0" lvl="8"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12" name="Google Shape;12;p2"/>
          <p:cNvSpPr/>
          <p:nvPr/>
        </p:nvSpPr>
        <p:spPr>
          <a:xfrm>
            <a:off x="-166" y="5530634"/>
            <a:ext cx="12192001" cy="1327601"/>
          </a:xfrm>
          <a:prstGeom prst="rect">
            <a:avLst/>
          </a:prstGeom>
          <a:solidFill>
            <a:srgbClr val="FFFFFF"/>
          </a:solidFill>
          <a:ln>
            <a:noFill/>
          </a:ln>
        </p:spPr>
        <p:txBody>
          <a:bodyPr spcFirstLastPara="1" wrap="square" lIns="60933" tIns="60933" rIns="60933" bIns="60933"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900" b="0" i="0" u="none" strike="noStrike" cap="none">
              <a:solidFill>
                <a:srgbClr val="4285F4"/>
              </a:solidFill>
              <a:latin typeface="Arial"/>
              <a:ea typeface="Arial"/>
              <a:cs typeface="Arial"/>
              <a:sym typeface="Arial"/>
            </a:endParaRPr>
          </a:p>
        </p:txBody>
      </p:sp>
      <p:pic>
        <p:nvPicPr>
          <p:cNvPr id="13" name="Google Shape;13;p2" descr="Shape 14"/>
          <p:cNvPicPr preferRelativeResize="0"/>
          <p:nvPr/>
        </p:nvPicPr>
        <p:blipFill rotWithShape="1">
          <a:blip r:embed="rId2">
            <a:alphaModFix/>
          </a:blip>
          <a:srcRect/>
          <a:stretch/>
        </p:blipFill>
        <p:spPr>
          <a:xfrm>
            <a:off x="9920584" y="5749682"/>
            <a:ext cx="1674901" cy="88950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_NUMBER">
  <p:cSld name="BIG_NUMBER">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634000" y="1678033"/>
            <a:ext cx="10962801" cy="2618000"/>
          </a:xfrm>
          <a:prstGeom prst="rect">
            <a:avLst/>
          </a:prstGeom>
          <a:noFill/>
          <a:ln>
            <a:noFill/>
          </a:ln>
        </p:spPr>
        <p:txBody>
          <a:bodyPr spcFirstLastPara="1" wrap="square" lIns="91400" tIns="91400" rIns="91400" bIns="91400" anchor="b" anchorCtr="0">
            <a:noAutofit/>
          </a:bodyPr>
          <a:lstStyle>
            <a:lvl1pPr marR="0" lvl="0" algn="ctr" rtl="0">
              <a:lnSpc>
                <a:spcPct val="100000"/>
              </a:lnSpc>
              <a:spcBef>
                <a:spcPts val="0"/>
              </a:spcBef>
              <a:spcAft>
                <a:spcPts val="0"/>
              </a:spcAft>
              <a:buClr>
                <a:srgbClr val="424242"/>
              </a:buClr>
              <a:buSzPts val="12000"/>
              <a:buFont typeface="Arial"/>
              <a:buNone/>
              <a:defRPr sz="16000" b="0" i="0" u="none" strike="noStrike" cap="none">
                <a:solidFill>
                  <a:srgbClr val="424242"/>
                </a:solidFill>
                <a:latin typeface="Arial"/>
                <a:ea typeface="Arial"/>
                <a:cs typeface="Arial"/>
                <a:sym typeface="Arial"/>
              </a:defRPr>
            </a:lvl1pPr>
            <a:lvl2pPr marR="0" lvl="1"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2pPr>
            <a:lvl3pPr marR="0" lvl="2"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3pPr>
            <a:lvl4pPr marR="0" lvl="3"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4pPr>
            <a:lvl5pPr marR="0" lvl="4"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5pPr>
            <a:lvl6pPr marR="0" lvl="5"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6pPr>
            <a:lvl7pPr marR="0" lvl="6"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7pPr>
            <a:lvl8pPr marR="0" lvl="7"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8pPr>
            <a:lvl9pPr marR="0" lvl="8"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9pPr>
          </a:lstStyle>
          <a:p>
            <a:endParaRPr/>
          </a:p>
        </p:txBody>
      </p:sp>
      <p:sp>
        <p:nvSpPr>
          <p:cNvPr id="56" name="Google Shape;56;p11"/>
          <p:cNvSpPr txBox="1">
            <a:spLocks noGrp="1"/>
          </p:cNvSpPr>
          <p:nvPr>
            <p:ph type="body" idx="1"/>
          </p:nvPr>
        </p:nvSpPr>
        <p:spPr>
          <a:xfrm>
            <a:off x="634000" y="4406167"/>
            <a:ext cx="10962801" cy="1734400"/>
          </a:xfrm>
          <a:prstGeom prst="rect">
            <a:avLst/>
          </a:prstGeom>
          <a:noFill/>
          <a:ln>
            <a:noFill/>
          </a:ln>
        </p:spPr>
        <p:txBody>
          <a:bodyPr spcFirstLastPara="1" wrap="square" lIns="91400" tIns="91400" rIns="91400" bIns="91400" anchor="t" anchorCtr="0">
            <a:noAutofit/>
          </a:bodyPr>
          <a:lstStyle>
            <a:lvl1pPr marL="609585" marR="0" lvl="0" indent="-457189" algn="ctr"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1pPr>
            <a:lvl2pPr marL="1219170" marR="0" lvl="1" indent="-457189" algn="ctr"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2pPr>
            <a:lvl3pPr marL="1828754" marR="0" lvl="2" indent="-457189" algn="ctr"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3pPr>
            <a:lvl4pPr marL="2438339" marR="0" lvl="3" indent="-457189" algn="ctr"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4pPr>
            <a:lvl5pPr marL="3047924" marR="0" lvl="4" indent="-457189" algn="ctr"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5pPr>
            <a:lvl6pPr marL="3657509" marR="0" lvl="5"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6pPr>
            <a:lvl7pPr marL="4267093" marR="0" lvl="6"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7pPr>
            <a:lvl8pPr marL="4876678" marR="0" lvl="7"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8pPr>
            <a:lvl9pPr marL="5486263" marR="0" lvl="8"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9pPr>
          </a:lstStyle>
          <a:p>
            <a:endParaRPr/>
          </a:p>
        </p:txBody>
      </p:sp>
      <p:sp>
        <p:nvSpPr>
          <p:cNvPr id="57" name="Google Shape;57;p11"/>
          <p:cNvSpPr txBox="1">
            <a:spLocks noGrp="1"/>
          </p:cNvSpPr>
          <p:nvPr>
            <p:ph type="sldNum" idx="12"/>
          </p:nvPr>
        </p:nvSpPr>
        <p:spPr>
          <a:xfrm>
            <a:off x="11647238" y="6299732"/>
            <a:ext cx="449084" cy="447001"/>
          </a:xfrm>
          <a:prstGeom prst="rect">
            <a:avLst/>
          </a:prstGeom>
          <a:noFill/>
          <a:ln>
            <a:noFill/>
          </a:ln>
        </p:spPr>
        <p:txBody>
          <a:bodyPr spcFirstLastPara="1" wrap="square" lIns="91400" tIns="91400" rIns="91400" bIns="91400" anchor="ctr" anchorCtr="0">
            <a:noAutofit/>
          </a:bodyPr>
          <a:lstStyle>
            <a:lvl1pPr marL="0" marR="0" lvl="0"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1pPr>
            <a:lvl2pPr marL="0" marR="0" lvl="1"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2pPr>
            <a:lvl3pPr marL="0" marR="0" lvl="2"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3pPr>
            <a:lvl4pPr marL="0" marR="0" lvl="3"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4pPr>
            <a:lvl5pPr marL="0" marR="0" lvl="4"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5pPr>
            <a:lvl6pPr marL="0" marR="0" lvl="5"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6pPr>
            <a:lvl7pPr marL="0" marR="0" lvl="6"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7pPr>
            <a:lvl8pPr marL="0" marR="0" lvl="7"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8pPr>
            <a:lvl9pPr marL="0" marR="0" lvl="8"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12"/>
          <p:cNvSpPr txBox="1">
            <a:spLocks noGrp="1"/>
          </p:cNvSpPr>
          <p:nvPr>
            <p:ph type="sldNum" idx="12"/>
          </p:nvPr>
        </p:nvSpPr>
        <p:spPr>
          <a:xfrm>
            <a:off x="11647238" y="6299732"/>
            <a:ext cx="449084" cy="447001"/>
          </a:xfrm>
          <a:prstGeom prst="rect">
            <a:avLst/>
          </a:prstGeom>
          <a:noFill/>
          <a:ln>
            <a:noFill/>
          </a:ln>
        </p:spPr>
        <p:txBody>
          <a:bodyPr spcFirstLastPara="1" wrap="square" lIns="91400" tIns="91400" rIns="91400" bIns="91400" anchor="ctr" anchorCtr="0">
            <a:noAutofit/>
          </a:bodyPr>
          <a:lstStyle>
            <a:lvl1pPr marL="0" marR="0" lvl="0"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1pPr>
            <a:lvl2pPr marL="0" marR="0" lvl="1"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2pPr>
            <a:lvl3pPr marL="0" marR="0" lvl="2"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3pPr>
            <a:lvl4pPr marL="0" marR="0" lvl="3"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4pPr>
            <a:lvl5pPr marL="0" marR="0" lvl="4"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5pPr>
            <a:lvl6pPr marL="0" marR="0" lvl="5"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6pPr>
            <a:lvl7pPr marL="0" marR="0" lvl="6"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7pPr>
            <a:lvl8pPr marL="0" marR="0" lvl="7"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8pPr>
            <a:lvl9pPr marL="0" marR="0" lvl="8"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4"/>
        <p:cNvGrpSpPr/>
        <p:nvPr/>
      </p:nvGrpSpPr>
      <p:grpSpPr>
        <a:xfrm>
          <a:off x="0" y="0"/>
          <a:ext cx="0" cy="0"/>
          <a:chOff x="0" y="0"/>
          <a:chExt cx="0" cy="0"/>
        </a:xfrm>
      </p:grpSpPr>
      <p:sp>
        <p:nvSpPr>
          <p:cNvPr id="65" name="Google Shape;65;p14"/>
          <p:cNvSpPr/>
          <p:nvPr/>
        </p:nvSpPr>
        <p:spPr>
          <a:xfrm rot="10800000" flipH="1">
            <a:off x="0" y="875067"/>
            <a:ext cx="12192000" cy="59712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900" b="0" i="0" u="none" strike="noStrike" cap="none">
              <a:solidFill>
                <a:srgbClr val="000000"/>
              </a:solidFill>
              <a:latin typeface="Arial"/>
              <a:ea typeface="Arial"/>
              <a:cs typeface="Arial"/>
              <a:sym typeface="Arial"/>
            </a:endParaRPr>
          </a:p>
        </p:txBody>
      </p:sp>
      <p:sp>
        <p:nvSpPr>
          <p:cNvPr id="66" name="Google Shape;66;p14"/>
          <p:cNvSpPr/>
          <p:nvPr/>
        </p:nvSpPr>
        <p:spPr>
          <a:xfrm>
            <a:off x="0" y="875134"/>
            <a:ext cx="12192000" cy="1449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900" b="0" i="0" u="none" strike="noStrike" cap="none">
              <a:solidFill>
                <a:srgbClr val="000000"/>
              </a:solidFill>
              <a:latin typeface="Arial"/>
              <a:ea typeface="Arial"/>
              <a:cs typeface="Arial"/>
              <a:sym typeface="Arial"/>
            </a:endParaRPr>
          </a:p>
        </p:txBody>
      </p:sp>
      <p:sp>
        <p:nvSpPr>
          <p:cNvPr id="67" name="Google Shape;67;p14"/>
          <p:cNvSpPr txBox="1">
            <a:spLocks noGrp="1"/>
          </p:cNvSpPr>
          <p:nvPr>
            <p:ph type="title"/>
          </p:nvPr>
        </p:nvSpPr>
        <p:spPr>
          <a:xfrm>
            <a:off x="535900" y="21801"/>
            <a:ext cx="11364000" cy="8037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1"/>
              </a:buClr>
              <a:buSzPts val="1800"/>
              <a:buFont typeface="Open Sans"/>
              <a:buNone/>
              <a:defRPr sz="2700" b="0" i="0" u="none" strike="noStrike" cap="none">
                <a:solidFill>
                  <a:schemeClr val="lt1"/>
                </a:solidFill>
                <a:latin typeface="Open Sans"/>
                <a:ea typeface="Open Sans"/>
                <a:cs typeface="Open Sans"/>
                <a:sym typeface="Open Sans"/>
              </a:defRPr>
            </a:lvl1pPr>
            <a:lvl2pPr marR="0" lvl="1" algn="l">
              <a:lnSpc>
                <a:spcPct val="100000"/>
              </a:lnSpc>
              <a:spcBef>
                <a:spcPts val="0"/>
              </a:spcBef>
              <a:spcAft>
                <a:spcPts val="0"/>
              </a:spcAft>
              <a:buClr>
                <a:schemeClr val="lt1"/>
              </a:buClr>
              <a:buSzPts val="1800"/>
              <a:buFont typeface="Roboto"/>
              <a:buNone/>
              <a:defRPr sz="2400" b="0" i="0" u="none" strike="noStrike" cap="none">
                <a:solidFill>
                  <a:schemeClr val="lt1"/>
                </a:solidFill>
                <a:latin typeface="Roboto"/>
                <a:ea typeface="Roboto"/>
                <a:cs typeface="Roboto"/>
                <a:sym typeface="Roboto"/>
              </a:defRPr>
            </a:lvl2pPr>
            <a:lvl3pPr marR="0" lvl="2" algn="l">
              <a:lnSpc>
                <a:spcPct val="100000"/>
              </a:lnSpc>
              <a:spcBef>
                <a:spcPts val="0"/>
              </a:spcBef>
              <a:spcAft>
                <a:spcPts val="0"/>
              </a:spcAft>
              <a:buClr>
                <a:schemeClr val="lt1"/>
              </a:buClr>
              <a:buSzPts val="1800"/>
              <a:buFont typeface="Roboto"/>
              <a:buNone/>
              <a:defRPr sz="2400" b="0" i="0" u="none" strike="noStrike" cap="none">
                <a:solidFill>
                  <a:schemeClr val="lt1"/>
                </a:solidFill>
                <a:latin typeface="Roboto"/>
                <a:ea typeface="Roboto"/>
                <a:cs typeface="Roboto"/>
                <a:sym typeface="Roboto"/>
              </a:defRPr>
            </a:lvl3pPr>
            <a:lvl4pPr marR="0" lvl="3" algn="l">
              <a:lnSpc>
                <a:spcPct val="100000"/>
              </a:lnSpc>
              <a:spcBef>
                <a:spcPts val="0"/>
              </a:spcBef>
              <a:spcAft>
                <a:spcPts val="0"/>
              </a:spcAft>
              <a:buClr>
                <a:schemeClr val="lt1"/>
              </a:buClr>
              <a:buSzPts val="1800"/>
              <a:buFont typeface="Roboto"/>
              <a:buNone/>
              <a:defRPr sz="2400" b="0" i="0" u="none" strike="noStrike" cap="none">
                <a:solidFill>
                  <a:schemeClr val="lt1"/>
                </a:solidFill>
                <a:latin typeface="Roboto"/>
                <a:ea typeface="Roboto"/>
                <a:cs typeface="Roboto"/>
                <a:sym typeface="Roboto"/>
              </a:defRPr>
            </a:lvl4pPr>
            <a:lvl5pPr marR="0" lvl="4" algn="l">
              <a:lnSpc>
                <a:spcPct val="100000"/>
              </a:lnSpc>
              <a:spcBef>
                <a:spcPts val="0"/>
              </a:spcBef>
              <a:spcAft>
                <a:spcPts val="0"/>
              </a:spcAft>
              <a:buClr>
                <a:schemeClr val="lt1"/>
              </a:buClr>
              <a:buSzPts val="1800"/>
              <a:buFont typeface="Roboto"/>
              <a:buNone/>
              <a:defRPr sz="2400" b="0" i="0" u="none" strike="noStrike" cap="none">
                <a:solidFill>
                  <a:schemeClr val="lt1"/>
                </a:solidFill>
                <a:latin typeface="Roboto"/>
                <a:ea typeface="Roboto"/>
                <a:cs typeface="Roboto"/>
                <a:sym typeface="Roboto"/>
              </a:defRPr>
            </a:lvl5pPr>
            <a:lvl6pPr marR="0" lvl="5" algn="l">
              <a:lnSpc>
                <a:spcPct val="100000"/>
              </a:lnSpc>
              <a:spcBef>
                <a:spcPts val="0"/>
              </a:spcBef>
              <a:spcAft>
                <a:spcPts val="0"/>
              </a:spcAft>
              <a:buClr>
                <a:schemeClr val="lt1"/>
              </a:buClr>
              <a:buSzPts val="1800"/>
              <a:buFont typeface="Roboto"/>
              <a:buNone/>
              <a:defRPr sz="2400" b="0" i="0" u="none" strike="noStrike" cap="none">
                <a:solidFill>
                  <a:schemeClr val="lt1"/>
                </a:solidFill>
                <a:latin typeface="Roboto"/>
                <a:ea typeface="Roboto"/>
                <a:cs typeface="Roboto"/>
                <a:sym typeface="Roboto"/>
              </a:defRPr>
            </a:lvl6pPr>
            <a:lvl7pPr marR="0" lvl="6" algn="l">
              <a:lnSpc>
                <a:spcPct val="100000"/>
              </a:lnSpc>
              <a:spcBef>
                <a:spcPts val="0"/>
              </a:spcBef>
              <a:spcAft>
                <a:spcPts val="0"/>
              </a:spcAft>
              <a:buClr>
                <a:schemeClr val="lt1"/>
              </a:buClr>
              <a:buSzPts val="1800"/>
              <a:buFont typeface="Roboto"/>
              <a:buNone/>
              <a:defRPr sz="2400" b="0" i="0" u="none" strike="noStrike" cap="none">
                <a:solidFill>
                  <a:schemeClr val="lt1"/>
                </a:solidFill>
                <a:latin typeface="Roboto"/>
                <a:ea typeface="Roboto"/>
                <a:cs typeface="Roboto"/>
                <a:sym typeface="Roboto"/>
              </a:defRPr>
            </a:lvl7pPr>
            <a:lvl8pPr marR="0" lvl="7" algn="l">
              <a:lnSpc>
                <a:spcPct val="100000"/>
              </a:lnSpc>
              <a:spcBef>
                <a:spcPts val="0"/>
              </a:spcBef>
              <a:spcAft>
                <a:spcPts val="0"/>
              </a:spcAft>
              <a:buClr>
                <a:schemeClr val="lt1"/>
              </a:buClr>
              <a:buSzPts val="1800"/>
              <a:buFont typeface="Roboto"/>
              <a:buNone/>
              <a:defRPr sz="2400" b="0" i="0" u="none" strike="noStrike" cap="none">
                <a:solidFill>
                  <a:schemeClr val="lt1"/>
                </a:solidFill>
                <a:latin typeface="Roboto"/>
                <a:ea typeface="Roboto"/>
                <a:cs typeface="Roboto"/>
                <a:sym typeface="Roboto"/>
              </a:defRPr>
            </a:lvl8pPr>
            <a:lvl9pPr marR="0" lvl="8" algn="l">
              <a:lnSpc>
                <a:spcPct val="100000"/>
              </a:lnSpc>
              <a:spcBef>
                <a:spcPts val="0"/>
              </a:spcBef>
              <a:spcAft>
                <a:spcPts val="0"/>
              </a:spcAft>
              <a:buClr>
                <a:schemeClr val="lt1"/>
              </a:buClr>
              <a:buSzPts val="1800"/>
              <a:buFont typeface="Roboto"/>
              <a:buNone/>
              <a:defRPr sz="2400" b="0" i="0" u="none" strike="noStrike" cap="none">
                <a:solidFill>
                  <a:schemeClr val="lt1"/>
                </a:solidFill>
                <a:latin typeface="Roboto"/>
                <a:ea typeface="Roboto"/>
                <a:cs typeface="Roboto"/>
                <a:sym typeface="Roboto"/>
              </a:defRPr>
            </a:lvl9pPr>
          </a:lstStyle>
          <a:p>
            <a:endParaRPr/>
          </a:p>
        </p:txBody>
      </p:sp>
      <p:sp>
        <p:nvSpPr>
          <p:cNvPr id="68" name="Google Shape;68;p14"/>
          <p:cNvSpPr txBox="1">
            <a:spLocks noGrp="1"/>
          </p:cNvSpPr>
          <p:nvPr>
            <p:ph type="sldNum" idx="12"/>
          </p:nvPr>
        </p:nvSpPr>
        <p:spPr>
          <a:xfrm>
            <a:off x="105052" y="6252785"/>
            <a:ext cx="731600" cy="5247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1000"/>
              <a:buFont typeface="Arial"/>
              <a:buNone/>
              <a:defRPr sz="1100" b="0" i="0" u="none" strike="noStrike" cap="none">
                <a:solidFill>
                  <a:schemeClr val="lt2"/>
                </a:solidFill>
                <a:latin typeface="Montserrat"/>
                <a:ea typeface="Montserrat"/>
                <a:cs typeface="Montserrat"/>
                <a:sym typeface="Montserrat"/>
              </a:defRPr>
            </a:lvl1pPr>
            <a:lvl2pPr marL="0" marR="0" lvl="1" indent="0" algn="l">
              <a:lnSpc>
                <a:spcPct val="100000"/>
              </a:lnSpc>
              <a:spcBef>
                <a:spcPts val="0"/>
              </a:spcBef>
              <a:spcAft>
                <a:spcPts val="0"/>
              </a:spcAft>
              <a:buClr>
                <a:srgbClr val="000000"/>
              </a:buClr>
              <a:buSzPts val="1000"/>
              <a:buFont typeface="Arial"/>
              <a:buNone/>
              <a:defRPr sz="1100" b="0" i="0" u="none" strike="noStrike" cap="none">
                <a:solidFill>
                  <a:schemeClr val="lt2"/>
                </a:solidFill>
                <a:latin typeface="Montserrat"/>
                <a:ea typeface="Montserrat"/>
                <a:cs typeface="Montserrat"/>
                <a:sym typeface="Montserrat"/>
              </a:defRPr>
            </a:lvl2pPr>
            <a:lvl3pPr marL="0" marR="0" lvl="2" indent="0" algn="l">
              <a:lnSpc>
                <a:spcPct val="100000"/>
              </a:lnSpc>
              <a:spcBef>
                <a:spcPts val="0"/>
              </a:spcBef>
              <a:spcAft>
                <a:spcPts val="0"/>
              </a:spcAft>
              <a:buClr>
                <a:srgbClr val="000000"/>
              </a:buClr>
              <a:buSzPts val="1000"/>
              <a:buFont typeface="Arial"/>
              <a:buNone/>
              <a:defRPr sz="1100" b="0" i="0" u="none" strike="noStrike" cap="none">
                <a:solidFill>
                  <a:schemeClr val="lt2"/>
                </a:solidFill>
                <a:latin typeface="Montserrat"/>
                <a:ea typeface="Montserrat"/>
                <a:cs typeface="Montserrat"/>
                <a:sym typeface="Montserrat"/>
              </a:defRPr>
            </a:lvl3pPr>
            <a:lvl4pPr marL="0" marR="0" lvl="3" indent="0" algn="l">
              <a:lnSpc>
                <a:spcPct val="100000"/>
              </a:lnSpc>
              <a:spcBef>
                <a:spcPts val="0"/>
              </a:spcBef>
              <a:spcAft>
                <a:spcPts val="0"/>
              </a:spcAft>
              <a:buClr>
                <a:srgbClr val="000000"/>
              </a:buClr>
              <a:buSzPts val="1000"/>
              <a:buFont typeface="Arial"/>
              <a:buNone/>
              <a:defRPr sz="1100" b="0" i="0" u="none" strike="noStrike" cap="none">
                <a:solidFill>
                  <a:schemeClr val="lt2"/>
                </a:solidFill>
                <a:latin typeface="Montserrat"/>
                <a:ea typeface="Montserrat"/>
                <a:cs typeface="Montserrat"/>
                <a:sym typeface="Montserrat"/>
              </a:defRPr>
            </a:lvl4pPr>
            <a:lvl5pPr marL="0" marR="0" lvl="4" indent="0" algn="l">
              <a:lnSpc>
                <a:spcPct val="100000"/>
              </a:lnSpc>
              <a:spcBef>
                <a:spcPts val="0"/>
              </a:spcBef>
              <a:spcAft>
                <a:spcPts val="0"/>
              </a:spcAft>
              <a:buClr>
                <a:srgbClr val="000000"/>
              </a:buClr>
              <a:buSzPts val="1000"/>
              <a:buFont typeface="Arial"/>
              <a:buNone/>
              <a:defRPr sz="1100" b="0" i="0" u="none" strike="noStrike" cap="none">
                <a:solidFill>
                  <a:schemeClr val="lt2"/>
                </a:solidFill>
                <a:latin typeface="Montserrat"/>
                <a:ea typeface="Montserrat"/>
                <a:cs typeface="Montserrat"/>
                <a:sym typeface="Montserrat"/>
              </a:defRPr>
            </a:lvl5pPr>
            <a:lvl6pPr marL="0" marR="0" lvl="5" indent="0" algn="l">
              <a:lnSpc>
                <a:spcPct val="100000"/>
              </a:lnSpc>
              <a:spcBef>
                <a:spcPts val="0"/>
              </a:spcBef>
              <a:spcAft>
                <a:spcPts val="0"/>
              </a:spcAft>
              <a:buClr>
                <a:srgbClr val="000000"/>
              </a:buClr>
              <a:buSzPts val="1000"/>
              <a:buFont typeface="Arial"/>
              <a:buNone/>
              <a:defRPr sz="1100" b="0" i="0" u="none" strike="noStrike" cap="none">
                <a:solidFill>
                  <a:schemeClr val="lt2"/>
                </a:solidFill>
                <a:latin typeface="Montserrat"/>
                <a:ea typeface="Montserrat"/>
                <a:cs typeface="Montserrat"/>
                <a:sym typeface="Montserrat"/>
              </a:defRPr>
            </a:lvl6pPr>
            <a:lvl7pPr marL="0" marR="0" lvl="6" indent="0" algn="l">
              <a:lnSpc>
                <a:spcPct val="100000"/>
              </a:lnSpc>
              <a:spcBef>
                <a:spcPts val="0"/>
              </a:spcBef>
              <a:spcAft>
                <a:spcPts val="0"/>
              </a:spcAft>
              <a:buClr>
                <a:srgbClr val="000000"/>
              </a:buClr>
              <a:buSzPts val="1000"/>
              <a:buFont typeface="Arial"/>
              <a:buNone/>
              <a:defRPr sz="1100" b="0" i="0" u="none" strike="noStrike" cap="none">
                <a:solidFill>
                  <a:schemeClr val="lt2"/>
                </a:solidFill>
                <a:latin typeface="Montserrat"/>
                <a:ea typeface="Montserrat"/>
                <a:cs typeface="Montserrat"/>
                <a:sym typeface="Montserrat"/>
              </a:defRPr>
            </a:lvl7pPr>
            <a:lvl8pPr marL="0" marR="0" lvl="7" indent="0" algn="l">
              <a:lnSpc>
                <a:spcPct val="100000"/>
              </a:lnSpc>
              <a:spcBef>
                <a:spcPts val="0"/>
              </a:spcBef>
              <a:spcAft>
                <a:spcPts val="0"/>
              </a:spcAft>
              <a:buClr>
                <a:srgbClr val="000000"/>
              </a:buClr>
              <a:buSzPts val="1000"/>
              <a:buFont typeface="Arial"/>
              <a:buNone/>
              <a:defRPr sz="1100" b="0" i="0" u="none" strike="noStrike" cap="none">
                <a:solidFill>
                  <a:schemeClr val="lt2"/>
                </a:solidFill>
                <a:latin typeface="Montserrat"/>
                <a:ea typeface="Montserrat"/>
                <a:cs typeface="Montserrat"/>
                <a:sym typeface="Montserrat"/>
              </a:defRPr>
            </a:lvl8pPr>
            <a:lvl9pPr marL="0" marR="0" lvl="8" indent="0" algn="l">
              <a:lnSpc>
                <a:spcPct val="100000"/>
              </a:lnSpc>
              <a:spcBef>
                <a:spcPts val="0"/>
              </a:spcBef>
              <a:spcAft>
                <a:spcPts val="0"/>
              </a:spcAft>
              <a:buClr>
                <a:srgbClr val="000000"/>
              </a:buClr>
              <a:buSzPts val="1000"/>
              <a:buFont typeface="Arial"/>
              <a:buNone/>
              <a:defRPr sz="1100" b="0" i="0" u="none" strike="noStrike" cap="none">
                <a:solidFill>
                  <a:schemeClr val="lt2"/>
                </a:solidFill>
                <a:latin typeface="Montserrat"/>
                <a:ea typeface="Montserrat"/>
                <a:cs typeface="Montserrat"/>
                <a:sym typeface="Montserrat"/>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pic>
        <p:nvPicPr>
          <p:cNvPr id="69" name="Google Shape;69;p14"/>
          <p:cNvPicPr preferRelativeResize="0"/>
          <p:nvPr/>
        </p:nvPicPr>
        <p:blipFill rotWithShape="1">
          <a:blip r:embed="rId2">
            <a:alphaModFix/>
          </a:blip>
          <a:srcRect/>
          <a:stretch/>
        </p:blipFill>
        <p:spPr>
          <a:xfrm>
            <a:off x="10563501" y="6026979"/>
            <a:ext cx="1107249" cy="632675"/>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0"/>
        <p:cNvGrpSpPr/>
        <p:nvPr/>
      </p:nvGrpSpPr>
      <p:grpSpPr>
        <a:xfrm>
          <a:off x="0" y="0"/>
          <a:ext cx="0" cy="0"/>
          <a:chOff x="0" y="0"/>
          <a:chExt cx="0" cy="0"/>
        </a:xfrm>
      </p:grpSpPr>
      <p:sp>
        <p:nvSpPr>
          <p:cNvPr id="71" name="Google Shape;71;p15"/>
          <p:cNvSpPr txBox="1">
            <a:spLocks noGrp="1"/>
          </p:cNvSpPr>
          <p:nvPr>
            <p:ph type="ctrTitle"/>
          </p:nvPr>
        </p:nvSpPr>
        <p:spPr>
          <a:xfrm>
            <a:off x="520700" y="2425701"/>
            <a:ext cx="10962800" cy="12447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lt1"/>
              </a:buClr>
              <a:buSzPts val="3800"/>
              <a:buFont typeface="Open Sans"/>
              <a:buNone/>
              <a:defRPr sz="5100" b="0" i="0" u="none" strike="noStrike" cap="none">
                <a:solidFill>
                  <a:schemeClr val="lt1"/>
                </a:solidFill>
                <a:latin typeface="Open Sans"/>
                <a:ea typeface="Open Sans"/>
                <a:cs typeface="Open Sans"/>
                <a:sym typeface="Open Sans"/>
              </a:defRPr>
            </a:lvl1pPr>
            <a:lvl2pPr marR="0" lvl="1" algn="l">
              <a:lnSpc>
                <a:spcPct val="100000"/>
              </a:lnSpc>
              <a:spcBef>
                <a:spcPts val="0"/>
              </a:spcBef>
              <a:spcAft>
                <a:spcPts val="0"/>
              </a:spcAft>
              <a:buClr>
                <a:schemeClr val="lt1"/>
              </a:buClr>
              <a:buSzPts val="4800"/>
              <a:buFont typeface="Roboto"/>
              <a:buNone/>
              <a:defRPr sz="6400" b="0" i="0" u="none" strike="noStrike" cap="none">
                <a:solidFill>
                  <a:schemeClr val="lt1"/>
                </a:solidFill>
                <a:latin typeface="Roboto"/>
                <a:ea typeface="Roboto"/>
                <a:cs typeface="Roboto"/>
                <a:sym typeface="Roboto"/>
              </a:defRPr>
            </a:lvl2pPr>
            <a:lvl3pPr marR="0" lvl="2" algn="l">
              <a:lnSpc>
                <a:spcPct val="100000"/>
              </a:lnSpc>
              <a:spcBef>
                <a:spcPts val="0"/>
              </a:spcBef>
              <a:spcAft>
                <a:spcPts val="0"/>
              </a:spcAft>
              <a:buClr>
                <a:schemeClr val="lt1"/>
              </a:buClr>
              <a:buSzPts val="4800"/>
              <a:buFont typeface="Roboto"/>
              <a:buNone/>
              <a:defRPr sz="6400" b="0" i="0" u="none" strike="noStrike" cap="none">
                <a:solidFill>
                  <a:schemeClr val="lt1"/>
                </a:solidFill>
                <a:latin typeface="Roboto"/>
                <a:ea typeface="Roboto"/>
                <a:cs typeface="Roboto"/>
                <a:sym typeface="Roboto"/>
              </a:defRPr>
            </a:lvl3pPr>
            <a:lvl4pPr marR="0" lvl="3" algn="l">
              <a:lnSpc>
                <a:spcPct val="100000"/>
              </a:lnSpc>
              <a:spcBef>
                <a:spcPts val="0"/>
              </a:spcBef>
              <a:spcAft>
                <a:spcPts val="0"/>
              </a:spcAft>
              <a:buClr>
                <a:schemeClr val="lt1"/>
              </a:buClr>
              <a:buSzPts val="4800"/>
              <a:buFont typeface="Roboto"/>
              <a:buNone/>
              <a:defRPr sz="6400" b="0" i="0" u="none" strike="noStrike" cap="none">
                <a:solidFill>
                  <a:schemeClr val="lt1"/>
                </a:solidFill>
                <a:latin typeface="Roboto"/>
                <a:ea typeface="Roboto"/>
                <a:cs typeface="Roboto"/>
                <a:sym typeface="Roboto"/>
              </a:defRPr>
            </a:lvl4pPr>
            <a:lvl5pPr marR="0" lvl="4" algn="l">
              <a:lnSpc>
                <a:spcPct val="100000"/>
              </a:lnSpc>
              <a:spcBef>
                <a:spcPts val="0"/>
              </a:spcBef>
              <a:spcAft>
                <a:spcPts val="0"/>
              </a:spcAft>
              <a:buClr>
                <a:schemeClr val="lt1"/>
              </a:buClr>
              <a:buSzPts val="4800"/>
              <a:buFont typeface="Roboto"/>
              <a:buNone/>
              <a:defRPr sz="6400" b="0" i="0" u="none" strike="noStrike" cap="none">
                <a:solidFill>
                  <a:schemeClr val="lt1"/>
                </a:solidFill>
                <a:latin typeface="Roboto"/>
                <a:ea typeface="Roboto"/>
                <a:cs typeface="Roboto"/>
                <a:sym typeface="Roboto"/>
              </a:defRPr>
            </a:lvl5pPr>
            <a:lvl6pPr marR="0" lvl="5" algn="l">
              <a:lnSpc>
                <a:spcPct val="100000"/>
              </a:lnSpc>
              <a:spcBef>
                <a:spcPts val="0"/>
              </a:spcBef>
              <a:spcAft>
                <a:spcPts val="0"/>
              </a:spcAft>
              <a:buClr>
                <a:schemeClr val="lt1"/>
              </a:buClr>
              <a:buSzPts val="4800"/>
              <a:buFont typeface="Roboto"/>
              <a:buNone/>
              <a:defRPr sz="6400" b="0" i="0" u="none" strike="noStrike" cap="none">
                <a:solidFill>
                  <a:schemeClr val="lt1"/>
                </a:solidFill>
                <a:latin typeface="Roboto"/>
                <a:ea typeface="Roboto"/>
                <a:cs typeface="Roboto"/>
                <a:sym typeface="Roboto"/>
              </a:defRPr>
            </a:lvl6pPr>
            <a:lvl7pPr marR="0" lvl="6" algn="l">
              <a:lnSpc>
                <a:spcPct val="100000"/>
              </a:lnSpc>
              <a:spcBef>
                <a:spcPts val="0"/>
              </a:spcBef>
              <a:spcAft>
                <a:spcPts val="0"/>
              </a:spcAft>
              <a:buClr>
                <a:schemeClr val="lt1"/>
              </a:buClr>
              <a:buSzPts val="4800"/>
              <a:buFont typeface="Roboto"/>
              <a:buNone/>
              <a:defRPr sz="6400" b="0" i="0" u="none" strike="noStrike" cap="none">
                <a:solidFill>
                  <a:schemeClr val="lt1"/>
                </a:solidFill>
                <a:latin typeface="Roboto"/>
                <a:ea typeface="Roboto"/>
                <a:cs typeface="Roboto"/>
                <a:sym typeface="Roboto"/>
              </a:defRPr>
            </a:lvl7pPr>
            <a:lvl8pPr marR="0" lvl="7" algn="l">
              <a:lnSpc>
                <a:spcPct val="100000"/>
              </a:lnSpc>
              <a:spcBef>
                <a:spcPts val="0"/>
              </a:spcBef>
              <a:spcAft>
                <a:spcPts val="0"/>
              </a:spcAft>
              <a:buClr>
                <a:schemeClr val="lt1"/>
              </a:buClr>
              <a:buSzPts val="4800"/>
              <a:buFont typeface="Roboto"/>
              <a:buNone/>
              <a:defRPr sz="6400" b="0" i="0" u="none" strike="noStrike" cap="none">
                <a:solidFill>
                  <a:schemeClr val="lt1"/>
                </a:solidFill>
                <a:latin typeface="Roboto"/>
                <a:ea typeface="Roboto"/>
                <a:cs typeface="Roboto"/>
                <a:sym typeface="Roboto"/>
              </a:defRPr>
            </a:lvl8pPr>
            <a:lvl9pPr marR="0" lvl="8" algn="l">
              <a:lnSpc>
                <a:spcPct val="100000"/>
              </a:lnSpc>
              <a:spcBef>
                <a:spcPts val="0"/>
              </a:spcBef>
              <a:spcAft>
                <a:spcPts val="0"/>
              </a:spcAft>
              <a:buClr>
                <a:schemeClr val="lt1"/>
              </a:buClr>
              <a:buSzPts val="4800"/>
              <a:buFont typeface="Roboto"/>
              <a:buNone/>
              <a:defRPr sz="6400" b="0" i="0" u="none" strike="noStrike" cap="none">
                <a:solidFill>
                  <a:schemeClr val="lt1"/>
                </a:solidFill>
                <a:latin typeface="Roboto"/>
                <a:ea typeface="Roboto"/>
                <a:cs typeface="Roboto"/>
                <a:sym typeface="Roboto"/>
              </a:defRPr>
            </a:lvl9pPr>
          </a:lstStyle>
          <a:p>
            <a:endParaRPr/>
          </a:p>
        </p:txBody>
      </p:sp>
      <p:sp>
        <p:nvSpPr>
          <p:cNvPr id="72" name="Google Shape;72;p15"/>
          <p:cNvSpPr txBox="1">
            <a:spLocks noGrp="1"/>
          </p:cNvSpPr>
          <p:nvPr>
            <p:ph type="subTitle" idx="1"/>
          </p:nvPr>
        </p:nvSpPr>
        <p:spPr>
          <a:xfrm>
            <a:off x="520700" y="3718840"/>
            <a:ext cx="10962800" cy="5772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chemeClr val="lt1"/>
              </a:buClr>
              <a:buSzPts val="1800"/>
              <a:buFont typeface="Montserrat"/>
              <a:buNone/>
              <a:defRPr sz="2400" b="0" i="0" u="none" strike="noStrike" cap="none">
                <a:solidFill>
                  <a:schemeClr val="lt1"/>
                </a:solidFill>
                <a:latin typeface="Montserrat"/>
                <a:ea typeface="Montserrat"/>
                <a:cs typeface="Montserrat"/>
                <a:sym typeface="Montserrat"/>
              </a:defRPr>
            </a:lvl1pPr>
            <a:lvl2pPr marR="0" lvl="1" algn="l">
              <a:lnSpc>
                <a:spcPct val="100000"/>
              </a:lnSpc>
              <a:spcBef>
                <a:spcPts val="0"/>
              </a:spcBef>
              <a:spcAft>
                <a:spcPts val="0"/>
              </a:spcAft>
              <a:buClr>
                <a:schemeClr val="lt1"/>
              </a:buClr>
              <a:buSzPts val="1800"/>
              <a:buFont typeface="Montserrat"/>
              <a:buNone/>
              <a:defRPr sz="2400" b="0" i="0" u="none" strike="noStrike" cap="none">
                <a:solidFill>
                  <a:schemeClr val="lt1"/>
                </a:solidFill>
                <a:latin typeface="Montserrat"/>
                <a:ea typeface="Montserrat"/>
                <a:cs typeface="Montserrat"/>
                <a:sym typeface="Montserrat"/>
              </a:defRPr>
            </a:lvl2pPr>
            <a:lvl3pPr marR="0" lvl="2" algn="l">
              <a:lnSpc>
                <a:spcPct val="100000"/>
              </a:lnSpc>
              <a:spcBef>
                <a:spcPts val="0"/>
              </a:spcBef>
              <a:spcAft>
                <a:spcPts val="0"/>
              </a:spcAft>
              <a:buClr>
                <a:schemeClr val="lt1"/>
              </a:buClr>
              <a:buSzPts val="1800"/>
              <a:buFont typeface="Montserrat"/>
              <a:buNone/>
              <a:defRPr sz="2400" b="0" i="0" u="none" strike="noStrike" cap="none">
                <a:solidFill>
                  <a:schemeClr val="lt1"/>
                </a:solidFill>
                <a:latin typeface="Montserrat"/>
                <a:ea typeface="Montserrat"/>
                <a:cs typeface="Montserrat"/>
                <a:sym typeface="Montserrat"/>
              </a:defRPr>
            </a:lvl3pPr>
            <a:lvl4pPr marR="0" lvl="3" algn="l">
              <a:lnSpc>
                <a:spcPct val="100000"/>
              </a:lnSpc>
              <a:spcBef>
                <a:spcPts val="0"/>
              </a:spcBef>
              <a:spcAft>
                <a:spcPts val="0"/>
              </a:spcAft>
              <a:buClr>
                <a:schemeClr val="lt1"/>
              </a:buClr>
              <a:buSzPts val="1800"/>
              <a:buFont typeface="Montserrat"/>
              <a:buNone/>
              <a:defRPr sz="2400" b="0" i="0" u="none" strike="noStrike" cap="none">
                <a:solidFill>
                  <a:schemeClr val="lt1"/>
                </a:solidFill>
                <a:latin typeface="Montserrat"/>
                <a:ea typeface="Montserrat"/>
                <a:cs typeface="Montserrat"/>
                <a:sym typeface="Montserrat"/>
              </a:defRPr>
            </a:lvl4pPr>
            <a:lvl5pPr marR="0" lvl="4" algn="l">
              <a:lnSpc>
                <a:spcPct val="100000"/>
              </a:lnSpc>
              <a:spcBef>
                <a:spcPts val="0"/>
              </a:spcBef>
              <a:spcAft>
                <a:spcPts val="0"/>
              </a:spcAft>
              <a:buClr>
                <a:schemeClr val="lt1"/>
              </a:buClr>
              <a:buSzPts val="1800"/>
              <a:buFont typeface="Montserrat"/>
              <a:buNone/>
              <a:defRPr sz="2400" b="0" i="0" u="none" strike="noStrike" cap="none">
                <a:solidFill>
                  <a:schemeClr val="lt1"/>
                </a:solidFill>
                <a:latin typeface="Montserrat"/>
                <a:ea typeface="Montserrat"/>
                <a:cs typeface="Montserrat"/>
                <a:sym typeface="Montserrat"/>
              </a:defRPr>
            </a:lvl5pPr>
            <a:lvl6pPr marR="0" lvl="5" algn="l">
              <a:lnSpc>
                <a:spcPct val="100000"/>
              </a:lnSpc>
              <a:spcBef>
                <a:spcPts val="0"/>
              </a:spcBef>
              <a:spcAft>
                <a:spcPts val="0"/>
              </a:spcAft>
              <a:buClr>
                <a:schemeClr val="lt1"/>
              </a:buClr>
              <a:buSzPts val="1800"/>
              <a:buFont typeface="Montserrat"/>
              <a:buNone/>
              <a:defRPr sz="2400" b="0" i="0" u="none" strike="noStrike" cap="none">
                <a:solidFill>
                  <a:schemeClr val="lt1"/>
                </a:solidFill>
                <a:latin typeface="Montserrat"/>
                <a:ea typeface="Montserrat"/>
                <a:cs typeface="Montserrat"/>
                <a:sym typeface="Montserrat"/>
              </a:defRPr>
            </a:lvl6pPr>
            <a:lvl7pPr marR="0" lvl="6" algn="l">
              <a:lnSpc>
                <a:spcPct val="100000"/>
              </a:lnSpc>
              <a:spcBef>
                <a:spcPts val="0"/>
              </a:spcBef>
              <a:spcAft>
                <a:spcPts val="0"/>
              </a:spcAft>
              <a:buClr>
                <a:schemeClr val="lt1"/>
              </a:buClr>
              <a:buSzPts val="1800"/>
              <a:buFont typeface="Montserrat"/>
              <a:buNone/>
              <a:defRPr sz="2400" b="0" i="0" u="none" strike="noStrike" cap="none">
                <a:solidFill>
                  <a:schemeClr val="lt1"/>
                </a:solidFill>
                <a:latin typeface="Montserrat"/>
                <a:ea typeface="Montserrat"/>
                <a:cs typeface="Montserrat"/>
                <a:sym typeface="Montserrat"/>
              </a:defRPr>
            </a:lvl7pPr>
            <a:lvl8pPr marR="0" lvl="7" algn="l">
              <a:lnSpc>
                <a:spcPct val="100000"/>
              </a:lnSpc>
              <a:spcBef>
                <a:spcPts val="0"/>
              </a:spcBef>
              <a:spcAft>
                <a:spcPts val="0"/>
              </a:spcAft>
              <a:buClr>
                <a:schemeClr val="lt1"/>
              </a:buClr>
              <a:buSzPts val="1800"/>
              <a:buFont typeface="Montserrat"/>
              <a:buNone/>
              <a:defRPr sz="2400" b="0" i="0" u="none" strike="noStrike" cap="none">
                <a:solidFill>
                  <a:schemeClr val="lt1"/>
                </a:solidFill>
                <a:latin typeface="Montserrat"/>
                <a:ea typeface="Montserrat"/>
                <a:cs typeface="Montserrat"/>
                <a:sym typeface="Montserrat"/>
              </a:defRPr>
            </a:lvl8pPr>
            <a:lvl9pPr marR="0" lvl="8" algn="l">
              <a:lnSpc>
                <a:spcPct val="100000"/>
              </a:lnSpc>
              <a:spcBef>
                <a:spcPts val="0"/>
              </a:spcBef>
              <a:spcAft>
                <a:spcPts val="0"/>
              </a:spcAft>
              <a:buClr>
                <a:schemeClr val="lt1"/>
              </a:buClr>
              <a:buSzPts val="1800"/>
              <a:buFont typeface="Montserrat"/>
              <a:buNone/>
              <a:defRPr sz="2400" b="0" i="0" u="none" strike="noStrike" cap="none">
                <a:solidFill>
                  <a:schemeClr val="lt1"/>
                </a:solidFill>
                <a:latin typeface="Montserrat"/>
                <a:ea typeface="Montserrat"/>
                <a:cs typeface="Montserrat"/>
                <a:sym typeface="Montserrat"/>
              </a:defRPr>
            </a:lvl9pPr>
          </a:lstStyle>
          <a:p>
            <a:endParaRPr/>
          </a:p>
        </p:txBody>
      </p:sp>
      <p:sp>
        <p:nvSpPr>
          <p:cNvPr id="73" name="Google Shape;73;p15"/>
          <p:cNvSpPr txBox="1">
            <a:spLocks noGrp="1"/>
          </p:cNvSpPr>
          <p:nvPr>
            <p:ph type="sldNum" idx="12"/>
          </p:nvPr>
        </p:nvSpPr>
        <p:spPr>
          <a:xfrm>
            <a:off x="11364721" y="6260831"/>
            <a:ext cx="7316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74" name="Google Shape;74;p15"/>
          <p:cNvSpPr/>
          <p:nvPr/>
        </p:nvSpPr>
        <p:spPr>
          <a:xfrm>
            <a:off x="-167" y="5530634"/>
            <a:ext cx="12192000" cy="1327500"/>
          </a:xfrm>
          <a:prstGeom prst="rect">
            <a:avLst/>
          </a:prstGeom>
          <a:solidFill>
            <a:srgbClr val="FFFFFF"/>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900" b="0" i="0" u="none" strike="noStrike" cap="none">
              <a:solidFill>
                <a:srgbClr val="000000"/>
              </a:solidFill>
              <a:latin typeface="Arial"/>
              <a:ea typeface="Arial"/>
              <a:cs typeface="Arial"/>
              <a:sym typeface="Arial"/>
            </a:endParaRPr>
          </a:p>
        </p:txBody>
      </p:sp>
      <p:pic>
        <p:nvPicPr>
          <p:cNvPr id="75" name="Google Shape;75;p15"/>
          <p:cNvPicPr preferRelativeResize="0"/>
          <p:nvPr/>
        </p:nvPicPr>
        <p:blipFill rotWithShape="1">
          <a:blip r:embed="rId2">
            <a:alphaModFix/>
          </a:blip>
          <a:srcRect/>
          <a:stretch/>
        </p:blipFill>
        <p:spPr>
          <a:xfrm>
            <a:off x="10207451" y="5749683"/>
            <a:ext cx="1256175" cy="667125"/>
          </a:xfrm>
          <a:prstGeom prst="rect">
            <a:avLst/>
          </a:prstGeom>
          <a:noFill/>
          <a:ln>
            <a:noFill/>
          </a:ln>
        </p:spPr>
      </p:pic>
      <p:sp>
        <p:nvSpPr>
          <p:cNvPr id="76" name="Google Shape;76;p15"/>
          <p:cNvSpPr txBox="1"/>
          <p:nvPr/>
        </p:nvSpPr>
        <p:spPr>
          <a:xfrm>
            <a:off x="508007" y="6009766"/>
            <a:ext cx="3667200" cy="369300"/>
          </a:xfrm>
          <a:prstGeom prst="rect">
            <a:avLst/>
          </a:prstGeom>
          <a:noFill/>
          <a:ln>
            <a:noFill/>
          </a:ln>
        </p:spPr>
        <p:txBody>
          <a:bodyPr spcFirstLastPara="1" wrap="square" lIns="121900" tIns="60933" rIns="121900" bIns="60933"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600" b="0" i="0" u="none" strike="noStrike" cap="none">
                <a:solidFill>
                  <a:srgbClr val="000000"/>
                </a:solidFill>
                <a:latin typeface="Montserrat"/>
                <a:ea typeface="Montserrat"/>
                <a:cs typeface="Montserrat"/>
                <a:sym typeface="Montserrat"/>
              </a:rPr>
              <a:t>Making the Internet work better</a:t>
            </a:r>
            <a:endParaRPr sz="1600" b="0" i="0" u="none" strike="noStrike" cap="none">
              <a:solidFill>
                <a:schemeClr val="lt2"/>
              </a:solidFill>
              <a:latin typeface="Montserrat"/>
              <a:ea typeface="Montserrat"/>
              <a:cs typeface="Montserrat"/>
              <a:sym typeface="Montserrat"/>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77"/>
        <p:cNvGrpSpPr/>
        <p:nvPr/>
      </p:nvGrpSpPr>
      <p:grpSpPr>
        <a:xfrm>
          <a:off x="0" y="0"/>
          <a:ext cx="0" cy="0"/>
          <a:chOff x="0" y="0"/>
          <a:chExt cx="0" cy="0"/>
        </a:xfrm>
      </p:grpSpPr>
      <p:sp>
        <p:nvSpPr>
          <p:cNvPr id="78" name="Google Shape;78;p16"/>
          <p:cNvSpPr/>
          <p:nvPr/>
        </p:nvSpPr>
        <p:spPr>
          <a:xfrm rot="10800000" flipH="1">
            <a:off x="0" y="2247901"/>
            <a:ext cx="12192000" cy="46101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900" b="0" i="0" u="none" strike="noStrike" cap="none">
              <a:solidFill>
                <a:srgbClr val="000000"/>
              </a:solidFill>
              <a:latin typeface="Arial"/>
              <a:ea typeface="Arial"/>
              <a:cs typeface="Arial"/>
              <a:sym typeface="Arial"/>
            </a:endParaRPr>
          </a:p>
        </p:txBody>
      </p:sp>
      <p:sp>
        <p:nvSpPr>
          <p:cNvPr id="79" name="Google Shape;79;p16"/>
          <p:cNvSpPr/>
          <p:nvPr/>
        </p:nvSpPr>
        <p:spPr>
          <a:xfrm>
            <a:off x="0" y="2248001"/>
            <a:ext cx="12192000" cy="1449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900" b="0" i="0" u="none" strike="noStrike" cap="none">
              <a:solidFill>
                <a:srgbClr val="000000"/>
              </a:solidFill>
              <a:latin typeface="Arial"/>
              <a:ea typeface="Arial"/>
              <a:cs typeface="Arial"/>
              <a:sym typeface="Arial"/>
            </a:endParaRPr>
          </a:p>
        </p:txBody>
      </p:sp>
      <p:sp>
        <p:nvSpPr>
          <p:cNvPr id="80" name="Google Shape;80;p16"/>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lt1"/>
              </a:buClr>
              <a:buSzPts val="3200"/>
              <a:buFont typeface="Open Sans SemiBold"/>
              <a:buNone/>
              <a:defRPr sz="4300" b="0" i="0" u="none" strike="noStrike" cap="none">
                <a:solidFill>
                  <a:schemeClr val="lt1"/>
                </a:solidFill>
                <a:latin typeface="Open Sans"/>
                <a:ea typeface="Open Sans"/>
                <a:cs typeface="Open Sans"/>
                <a:sym typeface="Open Sans"/>
              </a:defRPr>
            </a:lvl1pPr>
            <a:lvl2pPr marR="0" lvl="1" algn="l">
              <a:lnSpc>
                <a:spcPct val="100000"/>
              </a:lnSpc>
              <a:spcBef>
                <a:spcPts val="0"/>
              </a:spcBef>
              <a:spcAft>
                <a:spcPts val="0"/>
              </a:spcAft>
              <a:buClr>
                <a:schemeClr val="lt1"/>
              </a:buClr>
              <a:buSzPts val="3200"/>
              <a:buFont typeface="Roboto"/>
              <a:buNone/>
              <a:defRPr sz="4300" b="0" i="0" u="none" strike="noStrike" cap="none">
                <a:solidFill>
                  <a:schemeClr val="lt1"/>
                </a:solidFill>
                <a:latin typeface="Roboto"/>
                <a:ea typeface="Roboto"/>
                <a:cs typeface="Roboto"/>
                <a:sym typeface="Roboto"/>
              </a:defRPr>
            </a:lvl2pPr>
            <a:lvl3pPr marR="0" lvl="2" algn="l">
              <a:lnSpc>
                <a:spcPct val="100000"/>
              </a:lnSpc>
              <a:spcBef>
                <a:spcPts val="0"/>
              </a:spcBef>
              <a:spcAft>
                <a:spcPts val="0"/>
              </a:spcAft>
              <a:buClr>
                <a:schemeClr val="lt1"/>
              </a:buClr>
              <a:buSzPts val="3200"/>
              <a:buFont typeface="Roboto"/>
              <a:buNone/>
              <a:defRPr sz="4300" b="0" i="0" u="none" strike="noStrike" cap="none">
                <a:solidFill>
                  <a:schemeClr val="lt1"/>
                </a:solidFill>
                <a:latin typeface="Roboto"/>
                <a:ea typeface="Roboto"/>
                <a:cs typeface="Roboto"/>
                <a:sym typeface="Roboto"/>
              </a:defRPr>
            </a:lvl3pPr>
            <a:lvl4pPr marR="0" lvl="3" algn="l">
              <a:lnSpc>
                <a:spcPct val="100000"/>
              </a:lnSpc>
              <a:spcBef>
                <a:spcPts val="0"/>
              </a:spcBef>
              <a:spcAft>
                <a:spcPts val="0"/>
              </a:spcAft>
              <a:buClr>
                <a:schemeClr val="lt1"/>
              </a:buClr>
              <a:buSzPts val="3200"/>
              <a:buFont typeface="Roboto"/>
              <a:buNone/>
              <a:defRPr sz="4300" b="0" i="0" u="none" strike="noStrike" cap="none">
                <a:solidFill>
                  <a:schemeClr val="lt1"/>
                </a:solidFill>
                <a:latin typeface="Roboto"/>
                <a:ea typeface="Roboto"/>
                <a:cs typeface="Roboto"/>
                <a:sym typeface="Roboto"/>
              </a:defRPr>
            </a:lvl4pPr>
            <a:lvl5pPr marR="0" lvl="4" algn="l">
              <a:lnSpc>
                <a:spcPct val="100000"/>
              </a:lnSpc>
              <a:spcBef>
                <a:spcPts val="0"/>
              </a:spcBef>
              <a:spcAft>
                <a:spcPts val="0"/>
              </a:spcAft>
              <a:buClr>
                <a:schemeClr val="lt1"/>
              </a:buClr>
              <a:buSzPts val="3200"/>
              <a:buFont typeface="Roboto"/>
              <a:buNone/>
              <a:defRPr sz="4300" b="0" i="0" u="none" strike="noStrike" cap="none">
                <a:solidFill>
                  <a:schemeClr val="lt1"/>
                </a:solidFill>
                <a:latin typeface="Roboto"/>
                <a:ea typeface="Roboto"/>
                <a:cs typeface="Roboto"/>
                <a:sym typeface="Roboto"/>
              </a:defRPr>
            </a:lvl5pPr>
            <a:lvl6pPr marR="0" lvl="5" algn="l">
              <a:lnSpc>
                <a:spcPct val="100000"/>
              </a:lnSpc>
              <a:spcBef>
                <a:spcPts val="0"/>
              </a:spcBef>
              <a:spcAft>
                <a:spcPts val="0"/>
              </a:spcAft>
              <a:buClr>
                <a:schemeClr val="lt1"/>
              </a:buClr>
              <a:buSzPts val="3200"/>
              <a:buFont typeface="Roboto"/>
              <a:buNone/>
              <a:defRPr sz="4300" b="0" i="0" u="none" strike="noStrike" cap="none">
                <a:solidFill>
                  <a:schemeClr val="lt1"/>
                </a:solidFill>
                <a:latin typeface="Roboto"/>
                <a:ea typeface="Roboto"/>
                <a:cs typeface="Roboto"/>
                <a:sym typeface="Roboto"/>
              </a:defRPr>
            </a:lvl6pPr>
            <a:lvl7pPr marR="0" lvl="6" algn="l">
              <a:lnSpc>
                <a:spcPct val="100000"/>
              </a:lnSpc>
              <a:spcBef>
                <a:spcPts val="0"/>
              </a:spcBef>
              <a:spcAft>
                <a:spcPts val="0"/>
              </a:spcAft>
              <a:buClr>
                <a:schemeClr val="lt1"/>
              </a:buClr>
              <a:buSzPts val="3200"/>
              <a:buFont typeface="Roboto"/>
              <a:buNone/>
              <a:defRPr sz="4300" b="0" i="0" u="none" strike="noStrike" cap="none">
                <a:solidFill>
                  <a:schemeClr val="lt1"/>
                </a:solidFill>
                <a:latin typeface="Roboto"/>
                <a:ea typeface="Roboto"/>
                <a:cs typeface="Roboto"/>
                <a:sym typeface="Roboto"/>
              </a:defRPr>
            </a:lvl7pPr>
            <a:lvl8pPr marR="0" lvl="7" algn="l">
              <a:lnSpc>
                <a:spcPct val="100000"/>
              </a:lnSpc>
              <a:spcBef>
                <a:spcPts val="0"/>
              </a:spcBef>
              <a:spcAft>
                <a:spcPts val="0"/>
              </a:spcAft>
              <a:buClr>
                <a:schemeClr val="lt1"/>
              </a:buClr>
              <a:buSzPts val="3200"/>
              <a:buFont typeface="Roboto"/>
              <a:buNone/>
              <a:defRPr sz="4300" b="0" i="0" u="none" strike="noStrike" cap="none">
                <a:solidFill>
                  <a:schemeClr val="lt1"/>
                </a:solidFill>
                <a:latin typeface="Roboto"/>
                <a:ea typeface="Roboto"/>
                <a:cs typeface="Roboto"/>
                <a:sym typeface="Roboto"/>
              </a:defRPr>
            </a:lvl8pPr>
            <a:lvl9pPr marR="0" lvl="8" algn="l">
              <a:lnSpc>
                <a:spcPct val="100000"/>
              </a:lnSpc>
              <a:spcBef>
                <a:spcPts val="0"/>
              </a:spcBef>
              <a:spcAft>
                <a:spcPts val="0"/>
              </a:spcAft>
              <a:buClr>
                <a:schemeClr val="lt1"/>
              </a:buClr>
              <a:buSzPts val="3200"/>
              <a:buFont typeface="Roboto"/>
              <a:buNone/>
              <a:defRPr sz="4300" b="0" i="0" u="none" strike="noStrike" cap="none">
                <a:solidFill>
                  <a:schemeClr val="lt1"/>
                </a:solidFill>
                <a:latin typeface="Roboto"/>
                <a:ea typeface="Roboto"/>
                <a:cs typeface="Roboto"/>
                <a:sym typeface="Roboto"/>
              </a:defRPr>
            </a:lvl9pPr>
          </a:lstStyle>
          <a:p>
            <a:endParaRPr/>
          </a:p>
        </p:txBody>
      </p:sp>
      <p:sp>
        <p:nvSpPr>
          <p:cNvPr id="81" name="Google Shape;81;p16"/>
          <p:cNvSpPr txBox="1">
            <a:spLocks noGrp="1"/>
          </p:cNvSpPr>
          <p:nvPr>
            <p:ph type="body" idx="1"/>
          </p:nvPr>
        </p:nvSpPr>
        <p:spPr>
          <a:xfrm>
            <a:off x="836667" y="2392801"/>
            <a:ext cx="10755200" cy="3613500"/>
          </a:xfrm>
          <a:prstGeom prst="rect">
            <a:avLst/>
          </a:prstGeom>
          <a:noFill/>
          <a:ln>
            <a:noFill/>
          </a:ln>
        </p:spPr>
        <p:txBody>
          <a:bodyPr spcFirstLastPara="1" wrap="square" lIns="91425" tIns="91425" rIns="91425" bIns="91425" anchor="t" anchorCtr="0">
            <a:noAutofit/>
          </a:bodyPr>
          <a:lstStyle>
            <a:lvl1pPr marL="609585" marR="0" lvl="0" indent="-457189" algn="l">
              <a:lnSpc>
                <a:spcPct val="115000"/>
              </a:lnSpc>
              <a:spcBef>
                <a:spcPts val="0"/>
              </a:spcBef>
              <a:spcAft>
                <a:spcPts val="0"/>
              </a:spcAft>
              <a:buClr>
                <a:srgbClr val="002D3C"/>
              </a:buClr>
              <a:buSzPts val="1800"/>
              <a:buFont typeface="Montserrat"/>
              <a:buChar char="●"/>
              <a:defRPr sz="2400" b="0" i="0" u="none" strike="noStrike" cap="none">
                <a:solidFill>
                  <a:srgbClr val="002D3C"/>
                </a:solidFill>
                <a:latin typeface="Montserrat"/>
                <a:ea typeface="Montserrat"/>
                <a:cs typeface="Montserrat"/>
                <a:sym typeface="Montserrat"/>
              </a:defRPr>
            </a:lvl1pPr>
            <a:lvl2pPr marL="1219170" marR="0" lvl="1" indent="-423323" algn="l">
              <a:lnSpc>
                <a:spcPct val="115000"/>
              </a:lnSpc>
              <a:spcBef>
                <a:spcPts val="2133"/>
              </a:spcBef>
              <a:spcAft>
                <a:spcPts val="0"/>
              </a:spcAft>
              <a:buClr>
                <a:srgbClr val="002D3C"/>
              </a:buClr>
              <a:buSzPts val="1400"/>
              <a:buFont typeface="Montserrat"/>
              <a:buChar char="○"/>
              <a:defRPr sz="1900" b="0" i="0" u="none" strike="noStrike" cap="none">
                <a:solidFill>
                  <a:srgbClr val="002D3C"/>
                </a:solidFill>
                <a:latin typeface="Montserrat"/>
                <a:ea typeface="Montserrat"/>
                <a:cs typeface="Montserrat"/>
                <a:sym typeface="Montserrat"/>
              </a:defRPr>
            </a:lvl2pPr>
            <a:lvl3pPr marL="1828754" marR="0" lvl="2" indent="-423323" algn="l">
              <a:lnSpc>
                <a:spcPct val="115000"/>
              </a:lnSpc>
              <a:spcBef>
                <a:spcPts val="2133"/>
              </a:spcBef>
              <a:spcAft>
                <a:spcPts val="0"/>
              </a:spcAft>
              <a:buClr>
                <a:srgbClr val="002D3C"/>
              </a:buClr>
              <a:buSzPts val="1400"/>
              <a:buFont typeface="Montserrat"/>
              <a:buChar char="■"/>
              <a:defRPr sz="1900" b="0" i="0" u="none" strike="noStrike" cap="none">
                <a:solidFill>
                  <a:srgbClr val="002D3C"/>
                </a:solidFill>
                <a:latin typeface="Montserrat"/>
                <a:ea typeface="Montserrat"/>
                <a:cs typeface="Montserrat"/>
                <a:sym typeface="Montserrat"/>
              </a:defRPr>
            </a:lvl3pPr>
            <a:lvl4pPr marL="2438339" marR="0" lvl="3" indent="-423323" algn="l">
              <a:lnSpc>
                <a:spcPct val="115000"/>
              </a:lnSpc>
              <a:spcBef>
                <a:spcPts val="2133"/>
              </a:spcBef>
              <a:spcAft>
                <a:spcPts val="0"/>
              </a:spcAft>
              <a:buClr>
                <a:srgbClr val="002D3C"/>
              </a:buClr>
              <a:buSzPts val="1400"/>
              <a:buFont typeface="Montserrat"/>
              <a:buChar char="●"/>
              <a:defRPr sz="1900" b="0" i="0" u="none" strike="noStrike" cap="none">
                <a:solidFill>
                  <a:srgbClr val="002D3C"/>
                </a:solidFill>
                <a:latin typeface="Montserrat"/>
                <a:ea typeface="Montserrat"/>
                <a:cs typeface="Montserrat"/>
                <a:sym typeface="Montserrat"/>
              </a:defRPr>
            </a:lvl4pPr>
            <a:lvl5pPr marL="3047924" marR="0" lvl="4" indent="-423323" algn="l">
              <a:lnSpc>
                <a:spcPct val="115000"/>
              </a:lnSpc>
              <a:spcBef>
                <a:spcPts val="2133"/>
              </a:spcBef>
              <a:spcAft>
                <a:spcPts val="0"/>
              </a:spcAft>
              <a:buClr>
                <a:srgbClr val="002D3C"/>
              </a:buClr>
              <a:buSzPts val="1400"/>
              <a:buFont typeface="Montserrat"/>
              <a:buChar char="○"/>
              <a:defRPr sz="1900" b="0" i="0" u="none" strike="noStrike" cap="none">
                <a:solidFill>
                  <a:srgbClr val="002D3C"/>
                </a:solidFill>
                <a:latin typeface="Montserrat"/>
                <a:ea typeface="Montserrat"/>
                <a:cs typeface="Montserrat"/>
                <a:sym typeface="Montserrat"/>
              </a:defRPr>
            </a:lvl5pPr>
            <a:lvl6pPr marL="3657509" marR="0" lvl="5" indent="-423323" algn="l">
              <a:lnSpc>
                <a:spcPct val="115000"/>
              </a:lnSpc>
              <a:spcBef>
                <a:spcPts val="2133"/>
              </a:spcBef>
              <a:spcAft>
                <a:spcPts val="0"/>
              </a:spcAft>
              <a:buClr>
                <a:srgbClr val="002D3C"/>
              </a:buClr>
              <a:buSzPts val="1400"/>
              <a:buFont typeface="Montserrat"/>
              <a:buChar char="■"/>
              <a:defRPr sz="1900" b="0" i="0" u="none" strike="noStrike" cap="none">
                <a:solidFill>
                  <a:srgbClr val="002D3C"/>
                </a:solidFill>
                <a:latin typeface="Montserrat"/>
                <a:ea typeface="Montserrat"/>
                <a:cs typeface="Montserrat"/>
                <a:sym typeface="Montserrat"/>
              </a:defRPr>
            </a:lvl6pPr>
            <a:lvl7pPr marL="4267093" marR="0" lvl="6" indent="-423323" algn="l">
              <a:lnSpc>
                <a:spcPct val="115000"/>
              </a:lnSpc>
              <a:spcBef>
                <a:spcPts val="2133"/>
              </a:spcBef>
              <a:spcAft>
                <a:spcPts val="0"/>
              </a:spcAft>
              <a:buClr>
                <a:srgbClr val="002D3C"/>
              </a:buClr>
              <a:buSzPts val="1400"/>
              <a:buFont typeface="Montserrat"/>
              <a:buChar char="●"/>
              <a:defRPr sz="1900" b="0" i="0" u="none" strike="noStrike" cap="none">
                <a:solidFill>
                  <a:srgbClr val="002D3C"/>
                </a:solidFill>
                <a:latin typeface="Montserrat"/>
                <a:ea typeface="Montserrat"/>
                <a:cs typeface="Montserrat"/>
                <a:sym typeface="Montserrat"/>
              </a:defRPr>
            </a:lvl7pPr>
            <a:lvl8pPr marL="4876678" marR="0" lvl="7" indent="-423323" algn="l">
              <a:lnSpc>
                <a:spcPct val="115000"/>
              </a:lnSpc>
              <a:spcBef>
                <a:spcPts val="2133"/>
              </a:spcBef>
              <a:spcAft>
                <a:spcPts val="0"/>
              </a:spcAft>
              <a:buClr>
                <a:srgbClr val="002D3C"/>
              </a:buClr>
              <a:buSzPts val="1400"/>
              <a:buFont typeface="Montserrat"/>
              <a:buChar char="○"/>
              <a:defRPr sz="1900" b="0" i="0" u="none" strike="noStrike" cap="none">
                <a:solidFill>
                  <a:srgbClr val="002D3C"/>
                </a:solidFill>
                <a:latin typeface="Montserrat"/>
                <a:ea typeface="Montserrat"/>
                <a:cs typeface="Montserrat"/>
                <a:sym typeface="Montserrat"/>
              </a:defRPr>
            </a:lvl8pPr>
            <a:lvl9pPr marL="5486263" marR="0" lvl="8" indent="-423323" algn="l">
              <a:lnSpc>
                <a:spcPct val="115000"/>
              </a:lnSpc>
              <a:spcBef>
                <a:spcPts val="2133"/>
              </a:spcBef>
              <a:spcAft>
                <a:spcPts val="2133"/>
              </a:spcAft>
              <a:buClr>
                <a:srgbClr val="002D3C"/>
              </a:buClr>
              <a:buSzPts val="1400"/>
              <a:buFont typeface="Montserrat"/>
              <a:buChar char="■"/>
              <a:defRPr sz="1900" b="0" i="0" u="none" strike="noStrike" cap="none">
                <a:solidFill>
                  <a:srgbClr val="002D3C"/>
                </a:solidFill>
                <a:latin typeface="Montserrat"/>
                <a:ea typeface="Montserrat"/>
                <a:cs typeface="Montserrat"/>
                <a:sym typeface="Montserrat"/>
              </a:defRPr>
            </a:lvl9pPr>
          </a:lstStyle>
          <a:p>
            <a:endParaRPr/>
          </a:p>
        </p:txBody>
      </p:sp>
      <p:sp>
        <p:nvSpPr>
          <p:cNvPr id="82" name="Google Shape;82;p16"/>
          <p:cNvSpPr txBox="1">
            <a:spLocks noGrp="1"/>
          </p:cNvSpPr>
          <p:nvPr>
            <p:ph type="sldNum" idx="12"/>
          </p:nvPr>
        </p:nvSpPr>
        <p:spPr>
          <a:xfrm>
            <a:off x="105052" y="6252785"/>
            <a:ext cx="731600" cy="5247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1000"/>
              <a:buFont typeface="Arial"/>
              <a:buNone/>
              <a:defRPr sz="1100" b="0" i="0" u="none" strike="noStrike" cap="none">
                <a:solidFill>
                  <a:schemeClr val="lt2"/>
                </a:solidFill>
                <a:latin typeface="Montserrat"/>
                <a:ea typeface="Montserrat"/>
                <a:cs typeface="Montserrat"/>
                <a:sym typeface="Montserrat"/>
              </a:defRPr>
            </a:lvl1pPr>
            <a:lvl2pPr marL="0" marR="0" lvl="1" indent="0" algn="l">
              <a:lnSpc>
                <a:spcPct val="100000"/>
              </a:lnSpc>
              <a:spcBef>
                <a:spcPts val="0"/>
              </a:spcBef>
              <a:spcAft>
                <a:spcPts val="0"/>
              </a:spcAft>
              <a:buClr>
                <a:srgbClr val="000000"/>
              </a:buClr>
              <a:buSzPts val="1000"/>
              <a:buFont typeface="Arial"/>
              <a:buNone/>
              <a:defRPr sz="1100" b="0" i="0" u="none" strike="noStrike" cap="none">
                <a:solidFill>
                  <a:schemeClr val="lt2"/>
                </a:solidFill>
                <a:latin typeface="Montserrat"/>
                <a:ea typeface="Montserrat"/>
                <a:cs typeface="Montserrat"/>
                <a:sym typeface="Montserrat"/>
              </a:defRPr>
            </a:lvl2pPr>
            <a:lvl3pPr marL="0" marR="0" lvl="2" indent="0" algn="l">
              <a:lnSpc>
                <a:spcPct val="100000"/>
              </a:lnSpc>
              <a:spcBef>
                <a:spcPts val="0"/>
              </a:spcBef>
              <a:spcAft>
                <a:spcPts val="0"/>
              </a:spcAft>
              <a:buClr>
                <a:srgbClr val="000000"/>
              </a:buClr>
              <a:buSzPts val="1000"/>
              <a:buFont typeface="Arial"/>
              <a:buNone/>
              <a:defRPr sz="1100" b="0" i="0" u="none" strike="noStrike" cap="none">
                <a:solidFill>
                  <a:schemeClr val="lt2"/>
                </a:solidFill>
                <a:latin typeface="Montserrat"/>
                <a:ea typeface="Montserrat"/>
                <a:cs typeface="Montserrat"/>
                <a:sym typeface="Montserrat"/>
              </a:defRPr>
            </a:lvl3pPr>
            <a:lvl4pPr marL="0" marR="0" lvl="3" indent="0" algn="l">
              <a:lnSpc>
                <a:spcPct val="100000"/>
              </a:lnSpc>
              <a:spcBef>
                <a:spcPts val="0"/>
              </a:spcBef>
              <a:spcAft>
                <a:spcPts val="0"/>
              </a:spcAft>
              <a:buClr>
                <a:srgbClr val="000000"/>
              </a:buClr>
              <a:buSzPts val="1000"/>
              <a:buFont typeface="Arial"/>
              <a:buNone/>
              <a:defRPr sz="1100" b="0" i="0" u="none" strike="noStrike" cap="none">
                <a:solidFill>
                  <a:schemeClr val="lt2"/>
                </a:solidFill>
                <a:latin typeface="Montserrat"/>
                <a:ea typeface="Montserrat"/>
                <a:cs typeface="Montserrat"/>
                <a:sym typeface="Montserrat"/>
              </a:defRPr>
            </a:lvl4pPr>
            <a:lvl5pPr marL="0" marR="0" lvl="4" indent="0" algn="l">
              <a:lnSpc>
                <a:spcPct val="100000"/>
              </a:lnSpc>
              <a:spcBef>
                <a:spcPts val="0"/>
              </a:spcBef>
              <a:spcAft>
                <a:spcPts val="0"/>
              </a:spcAft>
              <a:buClr>
                <a:srgbClr val="000000"/>
              </a:buClr>
              <a:buSzPts val="1000"/>
              <a:buFont typeface="Arial"/>
              <a:buNone/>
              <a:defRPr sz="1100" b="0" i="0" u="none" strike="noStrike" cap="none">
                <a:solidFill>
                  <a:schemeClr val="lt2"/>
                </a:solidFill>
                <a:latin typeface="Montserrat"/>
                <a:ea typeface="Montserrat"/>
                <a:cs typeface="Montserrat"/>
                <a:sym typeface="Montserrat"/>
              </a:defRPr>
            </a:lvl5pPr>
            <a:lvl6pPr marL="0" marR="0" lvl="5" indent="0" algn="l">
              <a:lnSpc>
                <a:spcPct val="100000"/>
              </a:lnSpc>
              <a:spcBef>
                <a:spcPts val="0"/>
              </a:spcBef>
              <a:spcAft>
                <a:spcPts val="0"/>
              </a:spcAft>
              <a:buClr>
                <a:srgbClr val="000000"/>
              </a:buClr>
              <a:buSzPts val="1000"/>
              <a:buFont typeface="Arial"/>
              <a:buNone/>
              <a:defRPr sz="1100" b="0" i="0" u="none" strike="noStrike" cap="none">
                <a:solidFill>
                  <a:schemeClr val="lt2"/>
                </a:solidFill>
                <a:latin typeface="Montserrat"/>
                <a:ea typeface="Montserrat"/>
                <a:cs typeface="Montserrat"/>
                <a:sym typeface="Montserrat"/>
              </a:defRPr>
            </a:lvl6pPr>
            <a:lvl7pPr marL="0" marR="0" lvl="6" indent="0" algn="l">
              <a:lnSpc>
                <a:spcPct val="100000"/>
              </a:lnSpc>
              <a:spcBef>
                <a:spcPts val="0"/>
              </a:spcBef>
              <a:spcAft>
                <a:spcPts val="0"/>
              </a:spcAft>
              <a:buClr>
                <a:srgbClr val="000000"/>
              </a:buClr>
              <a:buSzPts val="1000"/>
              <a:buFont typeface="Arial"/>
              <a:buNone/>
              <a:defRPr sz="1100" b="0" i="0" u="none" strike="noStrike" cap="none">
                <a:solidFill>
                  <a:schemeClr val="lt2"/>
                </a:solidFill>
                <a:latin typeface="Montserrat"/>
                <a:ea typeface="Montserrat"/>
                <a:cs typeface="Montserrat"/>
                <a:sym typeface="Montserrat"/>
              </a:defRPr>
            </a:lvl7pPr>
            <a:lvl8pPr marL="0" marR="0" lvl="7" indent="0" algn="l">
              <a:lnSpc>
                <a:spcPct val="100000"/>
              </a:lnSpc>
              <a:spcBef>
                <a:spcPts val="0"/>
              </a:spcBef>
              <a:spcAft>
                <a:spcPts val="0"/>
              </a:spcAft>
              <a:buClr>
                <a:srgbClr val="000000"/>
              </a:buClr>
              <a:buSzPts val="1000"/>
              <a:buFont typeface="Arial"/>
              <a:buNone/>
              <a:defRPr sz="1100" b="0" i="0" u="none" strike="noStrike" cap="none">
                <a:solidFill>
                  <a:schemeClr val="lt2"/>
                </a:solidFill>
                <a:latin typeface="Montserrat"/>
                <a:ea typeface="Montserrat"/>
                <a:cs typeface="Montserrat"/>
                <a:sym typeface="Montserrat"/>
              </a:defRPr>
            </a:lvl8pPr>
            <a:lvl9pPr marL="0" marR="0" lvl="8" indent="0" algn="l">
              <a:lnSpc>
                <a:spcPct val="100000"/>
              </a:lnSpc>
              <a:spcBef>
                <a:spcPts val="0"/>
              </a:spcBef>
              <a:spcAft>
                <a:spcPts val="0"/>
              </a:spcAft>
              <a:buClr>
                <a:srgbClr val="000000"/>
              </a:buClr>
              <a:buSzPts val="1000"/>
              <a:buFont typeface="Arial"/>
              <a:buNone/>
              <a:defRPr sz="1100" b="0" i="0" u="none" strike="noStrike" cap="none">
                <a:solidFill>
                  <a:schemeClr val="lt2"/>
                </a:solidFill>
                <a:latin typeface="Montserrat"/>
                <a:ea typeface="Montserrat"/>
                <a:cs typeface="Montserrat"/>
                <a:sym typeface="Montserrat"/>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pic>
        <p:nvPicPr>
          <p:cNvPr id="83" name="Google Shape;83;p16"/>
          <p:cNvPicPr preferRelativeResize="0"/>
          <p:nvPr/>
        </p:nvPicPr>
        <p:blipFill rotWithShape="1">
          <a:blip r:embed="rId2">
            <a:alphaModFix/>
          </a:blip>
          <a:srcRect/>
          <a:stretch/>
        </p:blipFill>
        <p:spPr>
          <a:xfrm>
            <a:off x="10939634" y="6026967"/>
            <a:ext cx="825149" cy="4715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614600" y="2753801"/>
            <a:ext cx="10962800" cy="13503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1"/>
              </a:buClr>
              <a:buSzPts val="4200"/>
              <a:buFont typeface="Open Sans"/>
              <a:buNone/>
              <a:defRPr sz="5900" b="0" i="0" u="none" strike="noStrike" cap="none">
                <a:solidFill>
                  <a:schemeClr val="lt1"/>
                </a:solidFill>
                <a:latin typeface="Open Sans"/>
                <a:ea typeface="Open Sans"/>
                <a:cs typeface="Open Sans"/>
                <a:sym typeface="Open Sans"/>
              </a:defRPr>
            </a:lvl1pPr>
            <a:lvl2pPr marR="0" lvl="1" algn="l">
              <a:lnSpc>
                <a:spcPct val="100000"/>
              </a:lnSpc>
              <a:spcBef>
                <a:spcPts val="0"/>
              </a:spcBef>
              <a:spcAft>
                <a:spcPts val="0"/>
              </a:spcAft>
              <a:buClr>
                <a:schemeClr val="lt1"/>
              </a:buClr>
              <a:buSzPts val="4200"/>
              <a:buFont typeface="Roboto"/>
              <a:buNone/>
              <a:defRPr sz="5600" b="0" i="0" u="none" strike="noStrike" cap="none">
                <a:solidFill>
                  <a:schemeClr val="lt1"/>
                </a:solidFill>
                <a:latin typeface="Roboto"/>
                <a:ea typeface="Roboto"/>
                <a:cs typeface="Roboto"/>
                <a:sym typeface="Roboto"/>
              </a:defRPr>
            </a:lvl2pPr>
            <a:lvl3pPr marR="0" lvl="2" algn="l">
              <a:lnSpc>
                <a:spcPct val="100000"/>
              </a:lnSpc>
              <a:spcBef>
                <a:spcPts val="0"/>
              </a:spcBef>
              <a:spcAft>
                <a:spcPts val="0"/>
              </a:spcAft>
              <a:buClr>
                <a:schemeClr val="lt1"/>
              </a:buClr>
              <a:buSzPts val="4200"/>
              <a:buFont typeface="Roboto"/>
              <a:buNone/>
              <a:defRPr sz="5600" b="0" i="0" u="none" strike="noStrike" cap="none">
                <a:solidFill>
                  <a:schemeClr val="lt1"/>
                </a:solidFill>
                <a:latin typeface="Roboto"/>
                <a:ea typeface="Roboto"/>
                <a:cs typeface="Roboto"/>
                <a:sym typeface="Roboto"/>
              </a:defRPr>
            </a:lvl3pPr>
            <a:lvl4pPr marR="0" lvl="3" algn="l">
              <a:lnSpc>
                <a:spcPct val="100000"/>
              </a:lnSpc>
              <a:spcBef>
                <a:spcPts val="0"/>
              </a:spcBef>
              <a:spcAft>
                <a:spcPts val="0"/>
              </a:spcAft>
              <a:buClr>
                <a:schemeClr val="lt1"/>
              </a:buClr>
              <a:buSzPts val="4200"/>
              <a:buFont typeface="Roboto"/>
              <a:buNone/>
              <a:defRPr sz="5600" b="0" i="0" u="none" strike="noStrike" cap="none">
                <a:solidFill>
                  <a:schemeClr val="lt1"/>
                </a:solidFill>
                <a:latin typeface="Roboto"/>
                <a:ea typeface="Roboto"/>
                <a:cs typeface="Roboto"/>
                <a:sym typeface="Roboto"/>
              </a:defRPr>
            </a:lvl4pPr>
            <a:lvl5pPr marR="0" lvl="4" algn="l">
              <a:lnSpc>
                <a:spcPct val="100000"/>
              </a:lnSpc>
              <a:spcBef>
                <a:spcPts val="0"/>
              </a:spcBef>
              <a:spcAft>
                <a:spcPts val="0"/>
              </a:spcAft>
              <a:buClr>
                <a:schemeClr val="lt1"/>
              </a:buClr>
              <a:buSzPts val="4200"/>
              <a:buFont typeface="Roboto"/>
              <a:buNone/>
              <a:defRPr sz="5600" b="0" i="0" u="none" strike="noStrike" cap="none">
                <a:solidFill>
                  <a:schemeClr val="lt1"/>
                </a:solidFill>
                <a:latin typeface="Roboto"/>
                <a:ea typeface="Roboto"/>
                <a:cs typeface="Roboto"/>
                <a:sym typeface="Roboto"/>
              </a:defRPr>
            </a:lvl5pPr>
            <a:lvl6pPr marR="0" lvl="5" algn="l">
              <a:lnSpc>
                <a:spcPct val="100000"/>
              </a:lnSpc>
              <a:spcBef>
                <a:spcPts val="0"/>
              </a:spcBef>
              <a:spcAft>
                <a:spcPts val="0"/>
              </a:spcAft>
              <a:buClr>
                <a:schemeClr val="lt1"/>
              </a:buClr>
              <a:buSzPts val="4200"/>
              <a:buFont typeface="Roboto"/>
              <a:buNone/>
              <a:defRPr sz="5600" b="0" i="0" u="none" strike="noStrike" cap="none">
                <a:solidFill>
                  <a:schemeClr val="lt1"/>
                </a:solidFill>
                <a:latin typeface="Roboto"/>
                <a:ea typeface="Roboto"/>
                <a:cs typeface="Roboto"/>
                <a:sym typeface="Roboto"/>
              </a:defRPr>
            </a:lvl6pPr>
            <a:lvl7pPr marR="0" lvl="6" algn="l">
              <a:lnSpc>
                <a:spcPct val="100000"/>
              </a:lnSpc>
              <a:spcBef>
                <a:spcPts val="0"/>
              </a:spcBef>
              <a:spcAft>
                <a:spcPts val="0"/>
              </a:spcAft>
              <a:buClr>
                <a:schemeClr val="lt1"/>
              </a:buClr>
              <a:buSzPts val="4200"/>
              <a:buFont typeface="Roboto"/>
              <a:buNone/>
              <a:defRPr sz="5600" b="0" i="0" u="none" strike="noStrike" cap="none">
                <a:solidFill>
                  <a:schemeClr val="lt1"/>
                </a:solidFill>
                <a:latin typeface="Roboto"/>
                <a:ea typeface="Roboto"/>
                <a:cs typeface="Roboto"/>
                <a:sym typeface="Roboto"/>
              </a:defRPr>
            </a:lvl7pPr>
            <a:lvl8pPr marR="0" lvl="7" algn="l">
              <a:lnSpc>
                <a:spcPct val="100000"/>
              </a:lnSpc>
              <a:spcBef>
                <a:spcPts val="0"/>
              </a:spcBef>
              <a:spcAft>
                <a:spcPts val="0"/>
              </a:spcAft>
              <a:buClr>
                <a:schemeClr val="lt1"/>
              </a:buClr>
              <a:buSzPts val="4200"/>
              <a:buFont typeface="Roboto"/>
              <a:buNone/>
              <a:defRPr sz="5600" b="0" i="0" u="none" strike="noStrike" cap="none">
                <a:solidFill>
                  <a:schemeClr val="lt1"/>
                </a:solidFill>
                <a:latin typeface="Roboto"/>
                <a:ea typeface="Roboto"/>
                <a:cs typeface="Roboto"/>
                <a:sym typeface="Roboto"/>
              </a:defRPr>
            </a:lvl8pPr>
            <a:lvl9pPr marR="0" lvl="8" algn="l">
              <a:lnSpc>
                <a:spcPct val="100000"/>
              </a:lnSpc>
              <a:spcBef>
                <a:spcPts val="0"/>
              </a:spcBef>
              <a:spcAft>
                <a:spcPts val="0"/>
              </a:spcAft>
              <a:buClr>
                <a:schemeClr val="lt1"/>
              </a:buClr>
              <a:buSzPts val="4200"/>
              <a:buFont typeface="Roboto"/>
              <a:buNone/>
              <a:defRPr sz="5600" b="0" i="0" u="none" strike="noStrike" cap="none">
                <a:solidFill>
                  <a:schemeClr val="lt1"/>
                </a:solidFill>
                <a:latin typeface="Roboto"/>
                <a:ea typeface="Roboto"/>
                <a:cs typeface="Roboto"/>
                <a:sym typeface="Roboto"/>
              </a:defRPr>
            </a:lvl9pPr>
          </a:lstStyle>
          <a:p>
            <a:endParaRPr/>
          </a:p>
        </p:txBody>
      </p:sp>
      <p:sp>
        <p:nvSpPr>
          <p:cNvPr id="86" name="Google Shape;86;p17"/>
          <p:cNvSpPr txBox="1">
            <a:spLocks noGrp="1"/>
          </p:cNvSpPr>
          <p:nvPr>
            <p:ph type="sldNum" idx="12"/>
          </p:nvPr>
        </p:nvSpPr>
        <p:spPr>
          <a:xfrm>
            <a:off x="11364721" y="6260831"/>
            <a:ext cx="7316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87"/>
        <p:cNvGrpSpPr/>
        <p:nvPr/>
      </p:nvGrpSpPr>
      <p:grpSpPr>
        <a:xfrm>
          <a:off x="0" y="0"/>
          <a:ext cx="0" cy="0"/>
          <a:chOff x="0" y="0"/>
          <a:chExt cx="0" cy="0"/>
        </a:xfrm>
      </p:grpSpPr>
      <p:sp>
        <p:nvSpPr>
          <p:cNvPr id="88" name="Google Shape;88;p18"/>
          <p:cNvSpPr/>
          <p:nvPr/>
        </p:nvSpPr>
        <p:spPr>
          <a:xfrm rot="10800000" flipH="1">
            <a:off x="0" y="2247901"/>
            <a:ext cx="12192000" cy="46101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900" b="0" i="0" u="none" strike="noStrike" cap="none">
              <a:solidFill>
                <a:srgbClr val="000000"/>
              </a:solidFill>
              <a:latin typeface="Arial"/>
              <a:ea typeface="Arial"/>
              <a:cs typeface="Arial"/>
              <a:sym typeface="Arial"/>
            </a:endParaRPr>
          </a:p>
        </p:txBody>
      </p:sp>
      <p:sp>
        <p:nvSpPr>
          <p:cNvPr id="89" name="Google Shape;89;p18"/>
          <p:cNvSpPr/>
          <p:nvPr/>
        </p:nvSpPr>
        <p:spPr>
          <a:xfrm>
            <a:off x="0" y="2248001"/>
            <a:ext cx="12192000" cy="1449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900" b="0" i="0" u="none" strike="noStrike" cap="none">
              <a:solidFill>
                <a:srgbClr val="000000"/>
              </a:solidFill>
              <a:latin typeface="Arial"/>
              <a:ea typeface="Arial"/>
              <a:cs typeface="Arial"/>
              <a:sym typeface="Arial"/>
            </a:endParaRPr>
          </a:p>
        </p:txBody>
      </p:sp>
      <p:sp>
        <p:nvSpPr>
          <p:cNvPr id="90" name="Google Shape;90;p18"/>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lt1"/>
              </a:buClr>
              <a:buSzPts val="3200"/>
              <a:buFont typeface="Open Sans"/>
              <a:buNone/>
              <a:defRPr sz="4300" b="0" i="0" u="none" strike="noStrike" cap="none">
                <a:solidFill>
                  <a:schemeClr val="lt1"/>
                </a:solidFill>
                <a:latin typeface="Open Sans"/>
                <a:ea typeface="Open Sans"/>
                <a:cs typeface="Open Sans"/>
                <a:sym typeface="Open Sans"/>
              </a:defRPr>
            </a:lvl1pPr>
            <a:lvl2pPr marR="0" lvl="1" algn="l">
              <a:lnSpc>
                <a:spcPct val="100000"/>
              </a:lnSpc>
              <a:spcBef>
                <a:spcPts val="0"/>
              </a:spcBef>
              <a:spcAft>
                <a:spcPts val="0"/>
              </a:spcAft>
              <a:buClr>
                <a:schemeClr val="lt1"/>
              </a:buClr>
              <a:buSzPts val="3200"/>
              <a:buFont typeface="Roboto"/>
              <a:buNone/>
              <a:defRPr sz="4300" b="0" i="0" u="none" strike="noStrike" cap="none">
                <a:solidFill>
                  <a:schemeClr val="lt1"/>
                </a:solidFill>
                <a:latin typeface="Roboto"/>
                <a:ea typeface="Roboto"/>
                <a:cs typeface="Roboto"/>
                <a:sym typeface="Roboto"/>
              </a:defRPr>
            </a:lvl2pPr>
            <a:lvl3pPr marR="0" lvl="2" algn="l">
              <a:lnSpc>
                <a:spcPct val="100000"/>
              </a:lnSpc>
              <a:spcBef>
                <a:spcPts val="0"/>
              </a:spcBef>
              <a:spcAft>
                <a:spcPts val="0"/>
              </a:spcAft>
              <a:buClr>
                <a:schemeClr val="lt1"/>
              </a:buClr>
              <a:buSzPts val="3200"/>
              <a:buFont typeface="Roboto"/>
              <a:buNone/>
              <a:defRPr sz="4300" b="0" i="0" u="none" strike="noStrike" cap="none">
                <a:solidFill>
                  <a:schemeClr val="lt1"/>
                </a:solidFill>
                <a:latin typeface="Roboto"/>
                <a:ea typeface="Roboto"/>
                <a:cs typeface="Roboto"/>
                <a:sym typeface="Roboto"/>
              </a:defRPr>
            </a:lvl3pPr>
            <a:lvl4pPr marR="0" lvl="3" algn="l">
              <a:lnSpc>
                <a:spcPct val="100000"/>
              </a:lnSpc>
              <a:spcBef>
                <a:spcPts val="0"/>
              </a:spcBef>
              <a:spcAft>
                <a:spcPts val="0"/>
              </a:spcAft>
              <a:buClr>
                <a:schemeClr val="lt1"/>
              </a:buClr>
              <a:buSzPts val="3200"/>
              <a:buFont typeface="Roboto"/>
              <a:buNone/>
              <a:defRPr sz="4300" b="0" i="0" u="none" strike="noStrike" cap="none">
                <a:solidFill>
                  <a:schemeClr val="lt1"/>
                </a:solidFill>
                <a:latin typeface="Roboto"/>
                <a:ea typeface="Roboto"/>
                <a:cs typeface="Roboto"/>
                <a:sym typeface="Roboto"/>
              </a:defRPr>
            </a:lvl4pPr>
            <a:lvl5pPr marR="0" lvl="4" algn="l">
              <a:lnSpc>
                <a:spcPct val="100000"/>
              </a:lnSpc>
              <a:spcBef>
                <a:spcPts val="0"/>
              </a:spcBef>
              <a:spcAft>
                <a:spcPts val="0"/>
              </a:spcAft>
              <a:buClr>
                <a:schemeClr val="lt1"/>
              </a:buClr>
              <a:buSzPts val="3200"/>
              <a:buFont typeface="Roboto"/>
              <a:buNone/>
              <a:defRPr sz="4300" b="0" i="0" u="none" strike="noStrike" cap="none">
                <a:solidFill>
                  <a:schemeClr val="lt1"/>
                </a:solidFill>
                <a:latin typeface="Roboto"/>
                <a:ea typeface="Roboto"/>
                <a:cs typeface="Roboto"/>
                <a:sym typeface="Roboto"/>
              </a:defRPr>
            </a:lvl5pPr>
            <a:lvl6pPr marR="0" lvl="5" algn="l">
              <a:lnSpc>
                <a:spcPct val="100000"/>
              </a:lnSpc>
              <a:spcBef>
                <a:spcPts val="0"/>
              </a:spcBef>
              <a:spcAft>
                <a:spcPts val="0"/>
              </a:spcAft>
              <a:buClr>
                <a:schemeClr val="lt1"/>
              </a:buClr>
              <a:buSzPts val="3200"/>
              <a:buFont typeface="Roboto"/>
              <a:buNone/>
              <a:defRPr sz="4300" b="0" i="0" u="none" strike="noStrike" cap="none">
                <a:solidFill>
                  <a:schemeClr val="lt1"/>
                </a:solidFill>
                <a:latin typeface="Roboto"/>
                <a:ea typeface="Roboto"/>
                <a:cs typeface="Roboto"/>
                <a:sym typeface="Roboto"/>
              </a:defRPr>
            </a:lvl6pPr>
            <a:lvl7pPr marR="0" lvl="6" algn="l">
              <a:lnSpc>
                <a:spcPct val="100000"/>
              </a:lnSpc>
              <a:spcBef>
                <a:spcPts val="0"/>
              </a:spcBef>
              <a:spcAft>
                <a:spcPts val="0"/>
              </a:spcAft>
              <a:buClr>
                <a:schemeClr val="lt1"/>
              </a:buClr>
              <a:buSzPts val="3200"/>
              <a:buFont typeface="Roboto"/>
              <a:buNone/>
              <a:defRPr sz="4300" b="0" i="0" u="none" strike="noStrike" cap="none">
                <a:solidFill>
                  <a:schemeClr val="lt1"/>
                </a:solidFill>
                <a:latin typeface="Roboto"/>
                <a:ea typeface="Roboto"/>
                <a:cs typeface="Roboto"/>
                <a:sym typeface="Roboto"/>
              </a:defRPr>
            </a:lvl7pPr>
            <a:lvl8pPr marR="0" lvl="7" algn="l">
              <a:lnSpc>
                <a:spcPct val="100000"/>
              </a:lnSpc>
              <a:spcBef>
                <a:spcPts val="0"/>
              </a:spcBef>
              <a:spcAft>
                <a:spcPts val="0"/>
              </a:spcAft>
              <a:buClr>
                <a:schemeClr val="lt1"/>
              </a:buClr>
              <a:buSzPts val="3200"/>
              <a:buFont typeface="Roboto"/>
              <a:buNone/>
              <a:defRPr sz="4300" b="0" i="0" u="none" strike="noStrike" cap="none">
                <a:solidFill>
                  <a:schemeClr val="lt1"/>
                </a:solidFill>
                <a:latin typeface="Roboto"/>
                <a:ea typeface="Roboto"/>
                <a:cs typeface="Roboto"/>
                <a:sym typeface="Roboto"/>
              </a:defRPr>
            </a:lvl8pPr>
            <a:lvl9pPr marR="0" lvl="8" algn="l">
              <a:lnSpc>
                <a:spcPct val="100000"/>
              </a:lnSpc>
              <a:spcBef>
                <a:spcPts val="0"/>
              </a:spcBef>
              <a:spcAft>
                <a:spcPts val="0"/>
              </a:spcAft>
              <a:buClr>
                <a:schemeClr val="lt1"/>
              </a:buClr>
              <a:buSzPts val="3200"/>
              <a:buFont typeface="Roboto"/>
              <a:buNone/>
              <a:defRPr sz="4300" b="0" i="0" u="none" strike="noStrike" cap="none">
                <a:solidFill>
                  <a:schemeClr val="lt1"/>
                </a:solidFill>
                <a:latin typeface="Roboto"/>
                <a:ea typeface="Roboto"/>
                <a:cs typeface="Roboto"/>
                <a:sym typeface="Roboto"/>
              </a:defRPr>
            </a:lvl9pPr>
          </a:lstStyle>
          <a:p>
            <a:endParaRPr/>
          </a:p>
        </p:txBody>
      </p:sp>
      <p:sp>
        <p:nvSpPr>
          <p:cNvPr id="91" name="Google Shape;91;p18"/>
          <p:cNvSpPr txBox="1">
            <a:spLocks noGrp="1"/>
          </p:cNvSpPr>
          <p:nvPr>
            <p:ph type="body" idx="1"/>
          </p:nvPr>
        </p:nvSpPr>
        <p:spPr>
          <a:xfrm>
            <a:off x="629200" y="2558767"/>
            <a:ext cx="5333200" cy="3613500"/>
          </a:xfrm>
          <a:prstGeom prst="rect">
            <a:avLst/>
          </a:prstGeom>
          <a:noFill/>
          <a:ln>
            <a:noFill/>
          </a:ln>
        </p:spPr>
        <p:txBody>
          <a:bodyPr spcFirstLastPara="1" wrap="square" lIns="91425" tIns="91425" rIns="91425" bIns="91425" anchor="t" anchorCtr="0">
            <a:noAutofit/>
          </a:bodyPr>
          <a:lstStyle>
            <a:lvl1pPr marL="609585" marR="0" lvl="0" indent="-423323" algn="l">
              <a:lnSpc>
                <a:spcPct val="115000"/>
              </a:lnSpc>
              <a:spcBef>
                <a:spcPts val="0"/>
              </a:spcBef>
              <a:spcAft>
                <a:spcPts val="0"/>
              </a:spcAft>
              <a:buClr>
                <a:schemeClr val="lt2"/>
              </a:buClr>
              <a:buSzPts val="1400"/>
              <a:buFont typeface="Montserrat"/>
              <a:buChar char="●"/>
              <a:defRPr sz="1900" b="0" i="0" u="none" strike="noStrike" cap="none">
                <a:solidFill>
                  <a:schemeClr val="lt2"/>
                </a:solidFill>
                <a:latin typeface="Montserrat"/>
                <a:ea typeface="Montserrat"/>
                <a:cs typeface="Montserrat"/>
                <a:sym typeface="Montserrat"/>
              </a:defRPr>
            </a:lvl1pPr>
            <a:lvl2pPr marL="1219170" marR="0" lvl="1" indent="-406390" algn="l">
              <a:lnSpc>
                <a:spcPct val="115000"/>
              </a:lnSpc>
              <a:spcBef>
                <a:spcPts val="2133"/>
              </a:spcBef>
              <a:spcAft>
                <a:spcPts val="0"/>
              </a:spcAft>
              <a:buClr>
                <a:schemeClr val="lt2"/>
              </a:buClr>
              <a:buSzPts val="1200"/>
              <a:buFont typeface="Montserrat"/>
              <a:buChar char="○"/>
              <a:defRPr sz="1600" b="0" i="0" u="none" strike="noStrike" cap="none">
                <a:solidFill>
                  <a:schemeClr val="lt2"/>
                </a:solidFill>
                <a:latin typeface="Montserrat"/>
                <a:ea typeface="Montserrat"/>
                <a:cs typeface="Montserrat"/>
                <a:sym typeface="Montserrat"/>
              </a:defRPr>
            </a:lvl2pPr>
            <a:lvl3pPr marL="1828754" marR="0" lvl="2" indent="-406390" algn="l">
              <a:lnSpc>
                <a:spcPct val="115000"/>
              </a:lnSpc>
              <a:spcBef>
                <a:spcPts val="2133"/>
              </a:spcBef>
              <a:spcAft>
                <a:spcPts val="0"/>
              </a:spcAft>
              <a:buClr>
                <a:schemeClr val="lt2"/>
              </a:buClr>
              <a:buSzPts val="1200"/>
              <a:buFont typeface="Montserrat"/>
              <a:buChar char="■"/>
              <a:defRPr sz="1600" b="0" i="0" u="none" strike="noStrike" cap="none">
                <a:solidFill>
                  <a:schemeClr val="lt2"/>
                </a:solidFill>
                <a:latin typeface="Montserrat"/>
                <a:ea typeface="Montserrat"/>
                <a:cs typeface="Montserrat"/>
                <a:sym typeface="Montserrat"/>
              </a:defRPr>
            </a:lvl3pPr>
            <a:lvl4pPr marL="2438339" marR="0" lvl="3" indent="-406390" algn="l">
              <a:lnSpc>
                <a:spcPct val="115000"/>
              </a:lnSpc>
              <a:spcBef>
                <a:spcPts val="2133"/>
              </a:spcBef>
              <a:spcAft>
                <a:spcPts val="0"/>
              </a:spcAft>
              <a:buClr>
                <a:schemeClr val="lt2"/>
              </a:buClr>
              <a:buSzPts val="1200"/>
              <a:buFont typeface="Montserrat"/>
              <a:buChar char="●"/>
              <a:defRPr sz="1600" b="0" i="0" u="none" strike="noStrike" cap="none">
                <a:solidFill>
                  <a:schemeClr val="lt2"/>
                </a:solidFill>
                <a:latin typeface="Montserrat"/>
                <a:ea typeface="Montserrat"/>
                <a:cs typeface="Montserrat"/>
                <a:sym typeface="Montserrat"/>
              </a:defRPr>
            </a:lvl4pPr>
            <a:lvl5pPr marL="3047924" marR="0" lvl="4" indent="-406390" algn="l">
              <a:lnSpc>
                <a:spcPct val="115000"/>
              </a:lnSpc>
              <a:spcBef>
                <a:spcPts val="2133"/>
              </a:spcBef>
              <a:spcAft>
                <a:spcPts val="0"/>
              </a:spcAft>
              <a:buClr>
                <a:schemeClr val="lt2"/>
              </a:buClr>
              <a:buSzPts val="1200"/>
              <a:buFont typeface="Montserrat"/>
              <a:buChar char="○"/>
              <a:defRPr sz="1600" b="0" i="0" u="none" strike="noStrike" cap="none">
                <a:solidFill>
                  <a:schemeClr val="lt2"/>
                </a:solidFill>
                <a:latin typeface="Montserrat"/>
                <a:ea typeface="Montserrat"/>
                <a:cs typeface="Montserrat"/>
                <a:sym typeface="Montserrat"/>
              </a:defRPr>
            </a:lvl5pPr>
            <a:lvl6pPr marL="3657509" marR="0" lvl="5" indent="-406390" algn="l">
              <a:lnSpc>
                <a:spcPct val="115000"/>
              </a:lnSpc>
              <a:spcBef>
                <a:spcPts val="2133"/>
              </a:spcBef>
              <a:spcAft>
                <a:spcPts val="0"/>
              </a:spcAft>
              <a:buClr>
                <a:schemeClr val="lt2"/>
              </a:buClr>
              <a:buSzPts val="1200"/>
              <a:buFont typeface="Montserrat"/>
              <a:buChar char="■"/>
              <a:defRPr sz="1600" b="0" i="0" u="none" strike="noStrike" cap="none">
                <a:solidFill>
                  <a:schemeClr val="lt2"/>
                </a:solidFill>
                <a:latin typeface="Montserrat"/>
                <a:ea typeface="Montserrat"/>
                <a:cs typeface="Montserrat"/>
                <a:sym typeface="Montserrat"/>
              </a:defRPr>
            </a:lvl6pPr>
            <a:lvl7pPr marL="4267093" marR="0" lvl="6" indent="-406390" algn="l">
              <a:lnSpc>
                <a:spcPct val="115000"/>
              </a:lnSpc>
              <a:spcBef>
                <a:spcPts val="2133"/>
              </a:spcBef>
              <a:spcAft>
                <a:spcPts val="0"/>
              </a:spcAft>
              <a:buClr>
                <a:schemeClr val="lt2"/>
              </a:buClr>
              <a:buSzPts val="1200"/>
              <a:buFont typeface="Montserrat"/>
              <a:buChar char="●"/>
              <a:defRPr sz="1600" b="0" i="0" u="none" strike="noStrike" cap="none">
                <a:solidFill>
                  <a:schemeClr val="lt2"/>
                </a:solidFill>
                <a:latin typeface="Montserrat"/>
                <a:ea typeface="Montserrat"/>
                <a:cs typeface="Montserrat"/>
                <a:sym typeface="Montserrat"/>
              </a:defRPr>
            </a:lvl7pPr>
            <a:lvl8pPr marL="4876678" marR="0" lvl="7" indent="-406390" algn="l">
              <a:lnSpc>
                <a:spcPct val="115000"/>
              </a:lnSpc>
              <a:spcBef>
                <a:spcPts val="2133"/>
              </a:spcBef>
              <a:spcAft>
                <a:spcPts val="0"/>
              </a:spcAft>
              <a:buClr>
                <a:schemeClr val="lt2"/>
              </a:buClr>
              <a:buSzPts val="1200"/>
              <a:buFont typeface="Montserrat"/>
              <a:buChar char="○"/>
              <a:defRPr sz="1600" b="0" i="0" u="none" strike="noStrike" cap="none">
                <a:solidFill>
                  <a:schemeClr val="lt2"/>
                </a:solidFill>
                <a:latin typeface="Montserrat"/>
                <a:ea typeface="Montserrat"/>
                <a:cs typeface="Montserrat"/>
                <a:sym typeface="Montserrat"/>
              </a:defRPr>
            </a:lvl8pPr>
            <a:lvl9pPr marL="5486263" marR="0" lvl="8" indent="-406390" algn="l">
              <a:lnSpc>
                <a:spcPct val="115000"/>
              </a:lnSpc>
              <a:spcBef>
                <a:spcPts val="2133"/>
              </a:spcBef>
              <a:spcAft>
                <a:spcPts val="2133"/>
              </a:spcAft>
              <a:buClr>
                <a:schemeClr val="lt2"/>
              </a:buClr>
              <a:buSzPts val="1200"/>
              <a:buFont typeface="Montserrat"/>
              <a:buChar char="■"/>
              <a:defRPr sz="1600" b="0" i="0" u="none" strike="noStrike" cap="none">
                <a:solidFill>
                  <a:schemeClr val="lt2"/>
                </a:solidFill>
                <a:latin typeface="Montserrat"/>
                <a:ea typeface="Montserrat"/>
                <a:cs typeface="Montserrat"/>
                <a:sym typeface="Montserrat"/>
              </a:defRPr>
            </a:lvl9pPr>
          </a:lstStyle>
          <a:p>
            <a:endParaRPr/>
          </a:p>
        </p:txBody>
      </p:sp>
      <p:sp>
        <p:nvSpPr>
          <p:cNvPr id="92" name="Google Shape;92;p18"/>
          <p:cNvSpPr txBox="1">
            <a:spLocks noGrp="1"/>
          </p:cNvSpPr>
          <p:nvPr>
            <p:ph type="body" idx="2"/>
          </p:nvPr>
        </p:nvSpPr>
        <p:spPr>
          <a:xfrm>
            <a:off x="6259000" y="2558767"/>
            <a:ext cx="5333200" cy="3613500"/>
          </a:xfrm>
          <a:prstGeom prst="rect">
            <a:avLst/>
          </a:prstGeom>
          <a:noFill/>
          <a:ln>
            <a:noFill/>
          </a:ln>
        </p:spPr>
        <p:txBody>
          <a:bodyPr spcFirstLastPara="1" wrap="square" lIns="91425" tIns="91425" rIns="91425" bIns="91425" anchor="t" anchorCtr="0">
            <a:noAutofit/>
          </a:bodyPr>
          <a:lstStyle>
            <a:lvl1pPr marL="609585" marR="0" lvl="0" indent="-423323" algn="l">
              <a:lnSpc>
                <a:spcPct val="115000"/>
              </a:lnSpc>
              <a:spcBef>
                <a:spcPts val="0"/>
              </a:spcBef>
              <a:spcAft>
                <a:spcPts val="0"/>
              </a:spcAft>
              <a:buClr>
                <a:schemeClr val="lt2"/>
              </a:buClr>
              <a:buSzPts val="1400"/>
              <a:buFont typeface="Montserrat"/>
              <a:buChar char="●"/>
              <a:defRPr sz="1900" b="0" i="0" u="none" strike="noStrike" cap="none">
                <a:solidFill>
                  <a:schemeClr val="lt2"/>
                </a:solidFill>
                <a:latin typeface="Montserrat"/>
                <a:ea typeface="Montserrat"/>
                <a:cs typeface="Montserrat"/>
                <a:sym typeface="Montserrat"/>
              </a:defRPr>
            </a:lvl1pPr>
            <a:lvl2pPr marL="1219170" marR="0" lvl="1" indent="-406390" algn="l">
              <a:lnSpc>
                <a:spcPct val="115000"/>
              </a:lnSpc>
              <a:spcBef>
                <a:spcPts val="2133"/>
              </a:spcBef>
              <a:spcAft>
                <a:spcPts val="0"/>
              </a:spcAft>
              <a:buClr>
                <a:schemeClr val="lt2"/>
              </a:buClr>
              <a:buSzPts val="1200"/>
              <a:buFont typeface="Montserrat"/>
              <a:buChar char="○"/>
              <a:defRPr sz="1600" b="0" i="0" u="none" strike="noStrike" cap="none">
                <a:solidFill>
                  <a:schemeClr val="lt2"/>
                </a:solidFill>
                <a:latin typeface="Montserrat"/>
                <a:ea typeface="Montserrat"/>
                <a:cs typeface="Montserrat"/>
                <a:sym typeface="Montserrat"/>
              </a:defRPr>
            </a:lvl2pPr>
            <a:lvl3pPr marL="1828754" marR="0" lvl="2" indent="-406390" algn="l">
              <a:lnSpc>
                <a:spcPct val="115000"/>
              </a:lnSpc>
              <a:spcBef>
                <a:spcPts val="2133"/>
              </a:spcBef>
              <a:spcAft>
                <a:spcPts val="0"/>
              </a:spcAft>
              <a:buClr>
                <a:schemeClr val="lt2"/>
              </a:buClr>
              <a:buSzPts val="1200"/>
              <a:buFont typeface="Montserrat"/>
              <a:buChar char="■"/>
              <a:defRPr sz="1600" b="0" i="0" u="none" strike="noStrike" cap="none">
                <a:solidFill>
                  <a:schemeClr val="lt2"/>
                </a:solidFill>
                <a:latin typeface="Montserrat"/>
                <a:ea typeface="Montserrat"/>
                <a:cs typeface="Montserrat"/>
                <a:sym typeface="Montserrat"/>
              </a:defRPr>
            </a:lvl3pPr>
            <a:lvl4pPr marL="2438339" marR="0" lvl="3" indent="-406390" algn="l">
              <a:lnSpc>
                <a:spcPct val="115000"/>
              </a:lnSpc>
              <a:spcBef>
                <a:spcPts val="2133"/>
              </a:spcBef>
              <a:spcAft>
                <a:spcPts val="0"/>
              </a:spcAft>
              <a:buClr>
                <a:schemeClr val="lt2"/>
              </a:buClr>
              <a:buSzPts val="1200"/>
              <a:buFont typeface="Montserrat"/>
              <a:buChar char="●"/>
              <a:defRPr sz="1600" b="0" i="0" u="none" strike="noStrike" cap="none">
                <a:solidFill>
                  <a:schemeClr val="lt2"/>
                </a:solidFill>
                <a:latin typeface="Montserrat"/>
                <a:ea typeface="Montserrat"/>
                <a:cs typeface="Montserrat"/>
                <a:sym typeface="Montserrat"/>
              </a:defRPr>
            </a:lvl4pPr>
            <a:lvl5pPr marL="3047924" marR="0" lvl="4" indent="-406390" algn="l">
              <a:lnSpc>
                <a:spcPct val="115000"/>
              </a:lnSpc>
              <a:spcBef>
                <a:spcPts val="2133"/>
              </a:spcBef>
              <a:spcAft>
                <a:spcPts val="0"/>
              </a:spcAft>
              <a:buClr>
                <a:schemeClr val="lt2"/>
              </a:buClr>
              <a:buSzPts val="1200"/>
              <a:buFont typeface="Montserrat"/>
              <a:buChar char="○"/>
              <a:defRPr sz="1600" b="0" i="0" u="none" strike="noStrike" cap="none">
                <a:solidFill>
                  <a:schemeClr val="lt2"/>
                </a:solidFill>
                <a:latin typeface="Montserrat"/>
                <a:ea typeface="Montserrat"/>
                <a:cs typeface="Montserrat"/>
                <a:sym typeface="Montserrat"/>
              </a:defRPr>
            </a:lvl5pPr>
            <a:lvl6pPr marL="3657509" marR="0" lvl="5" indent="-406390" algn="l">
              <a:lnSpc>
                <a:spcPct val="115000"/>
              </a:lnSpc>
              <a:spcBef>
                <a:spcPts val="2133"/>
              </a:spcBef>
              <a:spcAft>
                <a:spcPts val="0"/>
              </a:spcAft>
              <a:buClr>
                <a:schemeClr val="lt2"/>
              </a:buClr>
              <a:buSzPts val="1200"/>
              <a:buFont typeface="Montserrat"/>
              <a:buChar char="■"/>
              <a:defRPr sz="1600" b="0" i="0" u="none" strike="noStrike" cap="none">
                <a:solidFill>
                  <a:schemeClr val="lt2"/>
                </a:solidFill>
                <a:latin typeface="Montserrat"/>
                <a:ea typeface="Montserrat"/>
                <a:cs typeface="Montserrat"/>
                <a:sym typeface="Montserrat"/>
              </a:defRPr>
            </a:lvl6pPr>
            <a:lvl7pPr marL="4267093" marR="0" lvl="6" indent="-406390" algn="l">
              <a:lnSpc>
                <a:spcPct val="115000"/>
              </a:lnSpc>
              <a:spcBef>
                <a:spcPts val="2133"/>
              </a:spcBef>
              <a:spcAft>
                <a:spcPts val="0"/>
              </a:spcAft>
              <a:buClr>
                <a:schemeClr val="lt2"/>
              </a:buClr>
              <a:buSzPts val="1200"/>
              <a:buFont typeface="Montserrat"/>
              <a:buChar char="●"/>
              <a:defRPr sz="1600" b="0" i="0" u="none" strike="noStrike" cap="none">
                <a:solidFill>
                  <a:schemeClr val="lt2"/>
                </a:solidFill>
                <a:latin typeface="Montserrat"/>
                <a:ea typeface="Montserrat"/>
                <a:cs typeface="Montserrat"/>
                <a:sym typeface="Montserrat"/>
              </a:defRPr>
            </a:lvl7pPr>
            <a:lvl8pPr marL="4876678" marR="0" lvl="7" indent="-406390" algn="l">
              <a:lnSpc>
                <a:spcPct val="115000"/>
              </a:lnSpc>
              <a:spcBef>
                <a:spcPts val="2133"/>
              </a:spcBef>
              <a:spcAft>
                <a:spcPts val="0"/>
              </a:spcAft>
              <a:buClr>
                <a:schemeClr val="lt2"/>
              </a:buClr>
              <a:buSzPts val="1200"/>
              <a:buFont typeface="Montserrat"/>
              <a:buChar char="○"/>
              <a:defRPr sz="1600" b="0" i="0" u="none" strike="noStrike" cap="none">
                <a:solidFill>
                  <a:schemeClr val="lt2"/>
                </a:solidFill>
                <a:latin typeface="Montserrat"/>
                <a:ea typeface="Montserrat"/>
                <a:cs typeface="Montserrat"/>
                <a:sym typeface="Montserrat"/>
              </a:defRPr>
            </a:lvl8pPr>
            <a:lvl9pPr marL="5486263" marR="0" lvl="8" indent="-406390" algn="l">
              <a:lnSpc>
                <a:spcPct val="115000"/>
              </a:lnSpc>
              <a:spcBef>
                <a:spcPts val="2133"/>
              </a:spcBef>
              <a:spcAft>
                <a:spcPts val="2133"/>
              </a:spcAft>
              <a:buClr>
                <a:schemeClr val="lt2"/>
              </a:buClr>
              <a:buSzPts val="1200"/>
              <a:buFont typeface="Montserrat"/>
              <a:buChar char="■"/>
              <a:defRPr sz="1600" b="0" i="0" u="none" strike="noStrike" cap="none">
                <a:solidFill>
                  <a:schemeClr val="lt2"/>
                </a:solidFill>
                <a:latin typeface="Montserrat"/>
                <a:ea typeface="Montserrat"/>
                <a:cs typeface="Montserrat"/>
                <a:sym typeface="Montserrat"/>
              </a:defRPr>
            </a:lvl9pPr>
          </a:lstStyle>
          <a:p>
            <a:endParaRPr/>
          </a:p>
        </p:txBody>
      </p:sp>
      <p:sp>
        <p:nvSpPr>
          <p:cNvPr id="93" name="Google Shape;93;p18"/>
          <p:cNvSpPr txBox="1">
            <a:spLocks noGrp="1"/>
          </p:cNvSpPr>
          <p:nvPr>
            <p:ph type="sldNum" idx="12"/>
          </p:nvPr>
        </p:nvSpPr>
        <p:spPr>
          <a:xfrm>
            <a:off x="105052" y="6252785"/>
            <a:ext cx="731600" cy="524700"/>
          </a:xfrm>
          <a:prstGeom prst="rect">
            <a:avLst/>
          </a:prstGeom>
          <a:noFill/>
          <a:ln>
            <a:noFill/>
          </a:ln>
        </p:spPr>
        <p:txBody>
          <a:bodyPr spcFirstLastPara="1" wrap="square" lIns="91425" tIns="91425" rIns="91425" bIns="91425" anchor="ctr" anchorCtr="0">
            <a:noAutofit/>
          </a:bodyPr>
          <a:lstStyle>
            <a:lvl1pPr marL="0" marR="0" lvl="0" indent="0" algn="l">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1pPr>
            <a:lvl2pPr marL="0" marR="0" lvl="1" indent="0" algn="l">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2pPr>
            <a:lvl3pPr marL="0" marR="0" lvl="2" indent="0" algn="l">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3pPr>
            <a:lvl4pPr marL="0" marR="0" lvl="3" indent="0" algn="l">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4pPr>
            <a:lvl5pPr marL="0" marR="0" lvl="4" indent="0" algn="l">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5pPr>
            <a:lvl6pPr marL="0" marR="0" lvl="5" indent="0" algn="l">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6pPr>
            <a:lvl7pPr marL="0" marR="0" lvl="6" indent="0" algn="l">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7pPr>
            <a:lvl8pPr marL="0" marR="0" lvl="7" indent="0" algn="l">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8pPr>
            <a:lvl9pPr marL="0" marR="0" lvl="8" indent="0" algn="l">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pic>
        <p:nvPicPr>
          <p:cNvPr id="94" name="Google Shape;94;p18"/>
          <p:cNvPicPr preferRelativeResize="0"/>
          <p:nvPr/>
        </p:nvPicPr>
        <p:blipFill rotWithShape="1">
          <a:blip r:embed="rId2">
            <a:alphaModFix/>
          </a:blip>
          <a:srcRect/>
          <a:stretch/>
        </p:blipFill>
        <p:spPr>
          <a:xfrm>
            <a:off x="10939634" y="6026967"/>
            <a:ext cx="825149" cy="471500"/>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95"/>
        <p:cNvGrpSpPr/>
        <p:nvPr/>
      </p:nvGrpSpPr>
      <p:grpSpPr>
        <a:xfrm>
          <a:off x="0" y="0"/>
          <a:ext cx="0" cy="0"/>
          <a:chOff x="0" y="0"/>
          <a:chExt cx="0" cy="0"/>
        </a:xfrm>
      </p:grpSpPr>
      <p:sp>
        <p:nvSpPr>
          <p:cNvPr id="96" name="Google Shape;96;p19"/>
          <p:cNvSpPr txBox="1"/>
          <p:nvPr/>
        </p:nvSpPr>
        <p:spPr>
          <a:xfrm rot="10800000" flipH="1">
            <a:off x="4368800" y="33"/>
            <a:ext cx="78232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900" b="0" i="0" u="none" strike="noStrike" cap="none">
              <a:solidFill>
                <a:srgbClr val="000000"/>
              </a:solidFill>
              <a:latin typeface="Arial"/>
              <a:ea typeface="Arial"/>
              <a:cs typeface="Arial"/>
              <a:sym typeface="Arial"/>
            </a:endParaRPr>
          </a:p>
        </p:txBody>
      </p:sp>
      <p:sp>
        <p:nvSpPr>
          <p:cNvPr id="97" name="Google Shape;97;p19"/>
          <p:cNvSpPr/>
          <p:nvPr/>
        </p:nvSpPr>
        <p:spPr>
          <a:xfrm rot="16200000">
            <a:off x="1012200" y="3356600"/>
            <a:ext cx="6858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900" b="0" i="0" u="none" strike="noStrike" cap="none">
              <a:solidFill>
                <a:srgbClr val="000000"/>
              </a:solidFill>
              <a:latin typeface="Arial"/>
              <a:ea typeface="Arial"/>
              <a:cs typeface="Arial"/>
              <a:sym typeface="Arial"/>
            </a:endParaRPr>
          </a:p>
        </p:txBody>
      </p:sp>
      <p:sp>
        <p:nvSpPr>
          <p:cNvPr id="98" name="Google Shape;98;p19"/>
          <p:cNvSpPr txBox="1">
            <a:spLocks noGrp="1"/>
          </p:cNvSpPr>
          <p:nvPr>
            <p:ph type="title"/>
          </p:nvPr>
        </p:nvSpPr>
        <p:spPr>
          <a:xfrm>
            <a:off x="301437" y="477067"/>
            <a:ext cx="3744000" cy="12711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lt1"/>
              </a:buClr>
              <a:buSzPts val="2400"/>
              <a:buFont typeface="Arial"/>
              <a:buNone/>
              <a:defRPr sz="3200" b="0" i="0" u="none" strike="noStrike" cap="none">
                <a:solidFill>
                  <a:schemeClr val="lt1"/>
                </a:solidFill>
                <a:latin typeface="Open Sans"/>
                <a:ea typeface="Open Sans"/>
                <a:cs typeface="Open Sans"/>
                <a:sym typeface="Open Sans"/>
              </a:defRPr>
            </a:lvl1pPr>
            <a:lvl2pPr marR="0" lvl="1" algn="l">
              <a:lnSpc>
                <a:spcPct val="100000"/>
              </a:lnSpc>
              <a:spcBef>
                <a:spcPts val="0"/>
              </a:spcBef>
              <a:spcAft>
                <a:spcPts val="0"/>
              </a:spcAft>
              <a:buClr>
                <a:schemeClr val="lt1"/>
              </a:buClr>
              <a:buSzPts val="2400"/>
              <a:buFont typeface="Roboto"/>
              <a:buNone/>
              <a:defRPr sz="3200" b="0" i="0" u="none" strike="noStrike" cap="none">
                <a:solidFill>
                  <a:schemeClr val="lt1"/>
                </a:solidFill>
                <a:latin typeface="Roboto"/>
                <a:ea typeface="Roboto"/>
                <a:cs typeface="Roboto"/>
                <a:sym typeface="Roboto"/>
              </a:defRPr>
            </a:lvl2pPr>
            <a:lvl3pPr marR="0" lvl="2" algn="l">
              <a:lnSpc>
                <a:spcPct val="100000"/>
              </a:lnSpc>
              <a:spcBef>
                <a:spcPts val="0"/>
              </a:spcBef>
              <a:spcAft>
                <a:spcPts val="0"/>
              </a:spcAft>
              <a:buClr>
                <a:schemeClr val="lt1"/>
              </a:buClr>
              <a:buSzPts val="2400"/>
              <a:buFont typeface="Roboto"/>
              <a:buNone/>
              <a:defRPr sz="3200" b="0" i="0" u="none" strike="noStrike" cap="none">
                <a:solidFill>
                  <a:schemeClr val="lt1"/>
                </a:solidFill>
                <a:latin typeface="Roboto"/>
                <a:ea typeface="Roboto"/>
                <a:cs typeface="Roboto"/>
                <a:sym typeface="Roboto"/>
              </a:defRPr>
            </a:lvl3pPr>
            <a:lvl4pPr marR="0" lvl="3" algn="l">
              <a:lnSpc>
                <a:spcPct val="100000"/>
              </a:lnSpc>
              <a:spcBef>
                <a:spcPts val="0"/>
              </a:spcBef>
              <a:spcAft>
                <a:spcPts val="0"/>
              </a:spcAft>
              <a:buClr>
                <a:schemeClr val="lt1"/>
              </a:buClr>
              <a:buSzPts val="2400"/>
              <a:buFont typeface="Roboto"/>
              <a:buNone/>
              <a:defRPr sz="3200" b="0" i="0" u="none" strike="noStrike" cap="none">
                <a:solidFill>
                  <a:schemeClr val="lt1"/>
                </a:solidFill>
                <a:latin typeface="Roboto"/>
                <a:ea typeface="Roboto"/>
                <a:cs typeface="Roboto"/>
                <a:sym typeface="Roboto"/>
              </a:defRPr>
            </a:lvl4pPr>
            <a:lvl5pPr marR="0" lvl="4" algn="l">
              <a:lnSpc>
                <a:spcPct val="100000"/>
              </a:lnSpc>
              <a:spcBef>
                <a:spcPts val="0"/>
              </a:spcBef>
              <a:spcAft>
                <a:spcPts val="0"/>
              </a:spcAft>
              <a:buClr>
                <a:schemeClr val="lt1"/>
              </a:buClr>
              <a:buSzPts val="2400"/>
              <a:buFont typeface="Roboto"/>
              <a:buNone/>
              <a:defRPr sz="3200" b="0" i="0" u="none" strike="noStrike" cap="none">
                <a:solidFill>
                  <a:schemeClr val="lt1"/>
                </a:solidFill>
                <a:latin typeface="Roboto"/>
                <a:ea typeface="Roboto"/>
                <a:cs typeface="Roboto"/>
                <a:sym typeface="Roboto"/>
              </a:defRPr>
            </a:lvl5pPr>
            <a:lvl6pPr marR="0" lvl="5" algn="l">
              <a:lnSpc>
                <a:spcPct val="100000"/>
              </a:lnSpc>
              <a:spcBef>
                <a:spcPts val="0"/>
              </a:spcBef>
              <a:spcAft>
                <a:spcPts val="0"/>
              </a:spcAft>
              <a:buClr>
                <a:schemeClr val="lt1"/>
              </a:buClr>
              <a:buSzPts val="2400"/>
              <a:buFont typeface="Roboto"/>
              <a:buNone/>
              <a:defRPr sz="3200" b="0" i="0" u="none" strike="noStrike" cap="none">
                <a:solidFill>
                  <a:schemeClr val="lt1"/>
                </a:solidFill>
                <a:latin typeface="Roboto"/>
                <a:ea typeface="Roboto"/>
                <a:cs typeface="Roboto"/>
                <a:sym typeface="Roboto"/>
              </a:defRPr>
            </a:lvl6pPr>
            <a:lvl7pPr marR="0" lvl="6" algn="l">
              <a:lnSpc>
                <a:spcPct val="100000"/>
              </a:lnSpc>
              <a:spcBef>
                <a:spcPts val="0"/>
              </a:spcBef>
              <a:spcAft>
                <a:spcPts val="0"/>
              </a:spcAft>
              <a:buClr>
                <a:schemeClr val="lt1"/>
              </a:buClr>
              <a:buSzPts val="2400"/>
              <a:buFont typeface="Roboto"/>
              <a:buNone/>
              <a:defRPr sz="3200" b="0" i="0" u="none" strike="noStrike" cap="none">
                <a:solidFill>
                  <a:schemeClr val="lt1"/>
                </a:solidFill>
                <a:latin typeface="Roboto"/>
                <a:ea typeface="Roboto"/>
                <a:cs typeface="Roboto"/>
                <a:sym typeface="Roboto"/>
              </a:defRPr>
            </a:lvl7pPr>
            <a:lvl8pPr marR="0" lvl="7" algn="l">
              <a:lnSpc>
                <a:spcPct val="100000"/>
              </a:lnSpc>
              <a:spcBef>
                <a:spcPts val="0"/>
              </a:spcBef>
              <a:spcAft>
                <a:spcPts val="0"/>
              </a:spcAft>
              <a:buClr>
                <a:schemeClr val="lt1"/>
              </a:buClr>
              <a:buSzPts val="2400"/>
              <a:buFont typeface="Roboto"/>
              <a:buNone/>
              <a:defRPr sz="3200" b="0" i="0" u="none" strike="noStrike" cap="none">
                <a:solidFill>
                  <a:schemeClr val="lt1"/>
                </a:solidFill>
                <a:latin typeface="Roboto"/>
                <a:ea typeface="Roboto"/>
                <a:cs typeface="Roboto"/>
                <a:sym typeface="Roboto"/>
              </a:defRPr>
            </a:lvl8pPr>
            <a:lvl9pPr marR="0" lvl="8" algn="l">
              <a:lnSpc>
                <a:spcPct val="100000"/>
              </a:lnSpc>
              <a:spcBef>
                <a:spcPts val="0"/>
              </a:spcBef>
              <a:spcAft>
                <a:spcPts val="0"/>
              </a:spcAft>
              <a:buClr>
                <a:schemeClr val="lt1"/>
              </a:buClr>
              <a:buSzPts val="24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99" name="Google Shape;99;p19"/>
          <p:cNvSpPr txBox="1">
            <a:spLocks noGrp="1"/>
          </p:cNvSpPr>
          <p:nvPr>
            <p:ph type="body" idx="1"/>
          </p:nvPr>
        </p:nvSpPr>
        <p:spPr>
          <a:xfrm>
            <a:off x="301433" y="1954400"/>
            <a:ext cx="3744000" cy="4218000"/>
          </a:xfrm>
          <a:prstGeom prst="rect">
            <a:avLst/>
          </a:prstGeom>
          <a:noFill/>
          <a:ln>
            <a:noFill/>
          </a:ln>
        </p:spPr>
        <p:txBody>
          <a:bodyPr spcFirstLastPara="1" wrap="square" lIns="91425" tIns="91425" rIns="91425" bIns="91425" anchor="t" anchorCtr="0">
            <a:noAutofit/>
          </a:bodyPr>
          <a:lstStyle>
            <a:lvl1pPr marL="609585" marR="0" lvl="0" indent="-406390" algn="l">
              <a:lnSpc>
                <a:spcPct val="115000"/>
              </a:lnSpc>
              <a:spcBef>
                <a:spcPts val="0"/>
              </a:spcBef>
              <a:spcAft>
                <a:spcPts val="0"/>
              </a:spcAft>
              <a:buClr>
                <a:schemeClr val="lt1"/>
              </a:buClr>
              <a:buSzPts val="1200"/>
              <a:buFont typeface="Montserrat"/>
              <a:buChar char="●"/>
              <a:defRPr sz="1600" b="0" i="0" u="none" strike="noStrike" cap="none">
                <a:solidFill>
                  <a:schemeClr val="lt1"/>
                </a:solidFill>
                <a:latin typeface="Montserrat"/>
                <a:ea typeface="Montserrat"/>
                <a:cs typeface="Montserrat"/>
                <a:sym typeface="Montserrat"/>
              </a:defRPr>
            </a:lvl1pPr>
            <a:lvl2pPr marL="1219170" marR="0" lvl="1" indent="-406390" algn="l">
              <a:lnSpc>
                <a:spcPct val="115000"/>
              </a:lnSpc>
              <a:spcBef>
                <a:spcPts val="2133"/>
              </a:spcBef>
              <a:spcAft>
                <a:spcPts val="0"/>
              </a:spcAft>
              <a:buClr>
                <a:schemeClr val="lt1"/>
              </a:buClr>
              <a:buSzPts val="1200"/>
              <a:buFont typeface="Montserrat"/>
              <a:buChar char="○"/>
              <a:defRPr sz="1600" b="0" i="0" u="none" strike="noStrike" cap="none">
                <a:solidFill>
                  <a:schemeClr val="lt1"/>
                </a:solidFill>
                <a:latin typeface="Montserrat"/>
                <a:ea typeface="Montserrat"/>
                <a:cs typeface="Montserrat"/>
                <a:sym typeface="Montserrat"/>
              </a:defRPr>
            </a:lvl2pPr>
            <a:lvl3pPr marL="1828754" marR="0" lvl="2" indent="-406390" algn="l">
              <a:lnSpc>
                <a:spcPct val="115000"/>
              </a:lnSpc>
              <a:spcBef>
                <a:spcPts val="2133"/>
              </a:spcBef>
              <a:spcAft>
                <a:spcPts val="0"/>
              </a:spcAft>
              <a:buClr>
                <a:schemeClr val="lt1"/>
              </a:buClr>
              <a:buSzPts val="1200"/>
              <a:buFont typeface="Montserrat"/>
              <a:buChar char="■"/>
              <a:defRPr sz="1600" b="0" i="0" u="none" strike="noStrike" cap="none">
                <a:solidFill>
                  <a:schemeClr val="lt1"/>
                </a:solidFill>
                <a:latin typeface="Montserrat"/>
                <a:ea typeface="Montserrat"/>
                <a:cs typeface="Montserrat"/>
                <a:sym typeface="Montserrat"/>
              </a:defRPr>
            </a:lvl3pPr>
            <a:lvl4pPr marL="2438339" marR="0" lvl="3" indent="-406390" algn="l">
              <a:lnSpc>
                <a:spcPct val="115000"/>
              </a:lnSpc>
              <a:spcBef>
                <a:spcPts val="2133"/>
              </a:spcBef>
              <a:spcAft>
                <a:spcPts val="0"/>
              </a:spcAft>
              <a:buClr>
                <a:schemeClr val="lt1"/>
              </a:buClr>
              <a:buSzPts val="1200"/>
              <a:buFont typeface="Montserrat"/>
              <a:buChar char="●"/>
              <a:defRPr sz="1600" b="0" i="0" u="none" strike="noStrike" cap="none">
                <a:solidFill>
                  <a:schemeClr val="lt1"/>
                </a:solidFill>
                <a:latin typeface="Montserrat"/>
                <a:ea typeface="Montserrat"/>
                <a:cs typeface="Montserrat"/>
                <a:sym typeface="Montserrat"/>
              </a:defRPr>
            </a:lvl4pPr>
            <a:lvl5pPr marL="3047924" marR="0" lvl="4" indent="-406390" algn="l">
              <a:lnSpc>
                <a:spcPct val="115000"/>
              </a:lnSpc>
              <a:spcBef>
                <a:spcPts val="2133"/>
              </a:spcBef>
              <a:spcAft>
                <a:spcPts val="0"/>
              </a:spcAft>
              <a:buClr>
                <a:schemeClr val="lt1"/>
              </a:buClr>
              <a:buSzPts val="1200"/>
              <a:buFont typeface="Montserrat"/>
              <a:buChar char="○"/>
              <a:defRPr sz="1600" b="0" i="0" u="none" strike="noStrike" cap="none">
                <a:solidFill>
                  <a:schemeClr val="lt1"/>
                </a:solidFill>
                <a:latin typeface="Montserrat"/>
                <a:ea typeface="Montserrat"/>
                <a:cs typeface="Montserrat"/>
                <a:sym typeface="Montserrat"/>
              </a:defRPr>
            </a:lvl5pPr>
            <a:lvl6pPr marL="3657509" marR="0" lvl="5" indent="-406390" algn="l">
              <a:lnSpc>
                <a:spcPct val="115000"/>
              </a:lnSpc>
              <a:spcBef>
                <a:spcPts val="2133"/>
              </a:spcBef>
              <a:spcAft>
                <a:spcPts val="0"/>
              </a:spcAft>
              <a:buClr>
                <a:schemeClr val="lt1"/>
              </a:buClr>
              <a:buSzPts val="1200"/>
              <a:buFont typeface="Montserrat"/>
              <a:buChar char="■"/>
              <a:defRPr sz="1600" b="0" i="0" u="none" strike="noStrike" cap="none">
                <a:solidFill>
                  <a:schemeClr val="lt1"/>
                </a:solidFill>
                <a:latin typeface="Montserrat"/>
                <a:ea typeface="Montserrat"/>
                <a:cs typeface="Montserrat"/>
                <a:sym typeface="Montserrat"/>
              </a:defRPr>
            </a:lvl6pPr>
            <a:lvl7pPr marL="4267093" marR="0" lvl="6" indent="-406390" algn="l">
              <a:lnSpc>
                <a:spcPct val="115000"/>
              </a:lnSpc>
              <a:spcBef>
                <a:spcPts val="2133"/>
              </a:spcBef>
              <a:spcAft>
                <a:spcPts val="0"/>
              </a:spcAft>
              <a:buClr>
                <a:schemeClr val="lt1"/>
              </a:buClr>
              <a:buSzPts val="1200"/>
              <a:buFont typeface="Montserrat"/>
              <a:buChar char="●"/>
              <a:defRPr sz="1600" b="0" i="0" u="none" strike="noStrike" cap="none">
                <a:solidFill>
                  <a:schemeClr val="lt1"/>
                </a:solidFill>
                <a:latin typeface="Montserrat"/>
                <a:ea typeface="Montserrat"/>
                <a:cs typeface="Montserrat"/>
                <a:sym typeface="Montserrat"/>
              </a:defRPr>
            </a:lvl7pPr>
            <a:lvl8pPr marL="4876678" marR="0" lvl="7" indent="-406390" algn="l">
              <a:lnSpc>
                <a:spcPct val="115000"/>
              </a:lnSpc>
              <a:spcBef>
                <a:spcPts val="2133"/>
              </a:spcBef>
              <a:spcAft>
                <a:spcPts val="0"/>
              </a:spcAft>
              <a:buClr>
                <a:schemeClr val="lt1"/>
              </a:buClr>
              <a:buSzPts val="1200"/>
              <a:buFont typeface="Montserrat"/>
              <a:buChar char="○"/>
              <a:defRPr sz="1600" b="0" i="0" u="none" strike="noStrike" cap="none">
                <a:solidFill>
                  <a:schemeClr val="lt1"/>
                </a:solidFill>
                <a:latin typeface="Montserrat"/>
                <a:ea typeface="Montserrat"/>
                <a:cs typeface="Montserrat"/>
                <a:sym typeface="Montserrat"/>
              </a:defRPr>
            </a:lvl8pPr>
            <a:lvl9pPr marL="5486263" marR="0" lvl="8" indent="-406390" algn="l">
              <a:lnSpc>
                <a:spcPct val="115000"/>
              </a:lnSpc>
              <a:spcBef>
                <a:spcPts val="2133"/>
              </a:spcBef>
              <a:spcAft>
                <a:spcPts val="2133"/>
              </a:spcAft>
              <a:buClr>
                <a:schemeClr val="lt1"/>
              </a:buClr>
              <a:buSzPts val="1200"/>
              <a:buFont typeface="Montserrat"/>
              <a:buChar char="■"/>
              <a:defRPr sz="1600" b="0" i="0" u="none" strike="noStrike" cap="none">
                <a:solidFill>
                  <a:schemeClr val="lt1"/>
                </a:solidFill>
                <a:latin typeface="Montserrat"/>
                <a:ea typeface="Montserrat"/>
                <a:cs typeface="Montserrat"/>
                <a:sym typeface="Montserrat"/>
              </a:defRPr>
            </a:lvl9pPr>
          </a:lstStyle>
          <a:p>
            <a:endParaRPr/>
          </a:p>
        </p:txBody>
      </p:sp>
      <p:sp>
        <p:nvSpPr>
          <p:cNvPr id="100" name="Google Shape;100;p19"/>
          <p:cNvSpPr txBox="1">
            <a:spLocks noGrp="1"/>
          </p:cNvSpPr>
          <p:nvPr>
            <p:ph type="sldNum" idx="12"/>
          </p:nvPr>
        </p:nvSpPr>
        <p:spPr>
          <a:xfrm>
            <a:off x="11364721" y="6260831"/>
            <a:ext cx="7316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653667" y="651001"/>
            <a:ext cx="8302800" cy="545430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1"/>
              </a:buClr>
              <a:buSzPts val="5200"/>
              <a:buFont typeface="Open Sans"/>
              <a:buNone/>
              <a:defRPr sz="6900" b="0" i="0" u="none" strike="noStrike" cap="none">
                <a:solidFill>
                  <a:schemeClr val="lt1"/>
                </a:solidFill>
                <a:latin typeface="Open Sans"/>
                <a:ea typeface="Open Sans"/>
                <a:cs typeface="Open Sans"/>
                <a:sym typeface="Open Sans"/>
              </a:defRPr>
            </a:lvl1pPr>
            <a:lvl2pPr marR="0" lvl="1" algn="l">
              <a:lnSpc>
                <a:spcPct val="100000"/>
              </a:lnSpc>
              <a:spcBef>
                <a:spcPts val="0"/>
              </a:spcBef>
              <a:spcAft>
                <a:spcPts val="0"/>
              </a:spcAft>
              <a:buClr>
                <a:schemeClr val="lt1"/>
              </a:buClr>
              <a:buSzPts val="6000"/>
              <a:buFont typeface="Roboto"/>
              <a:buNone/>
              <a:defRPr sz="8000" b="0" i="0" u="none" strike="noStrike" cap="none">
                <a:solidFill>
                  <a:schemeClr val="lt1"/>
                </a:solidFill>
                <a:latin typeface="Roboto"/>
                <a:ea typeface="Roboto"/>
                <a:cs typeface="Roboto"/>
                <a:sym typeface="Roboto"/>
              </a:defRPr>
            </a:lvl2pPr>
            <a:lvl3pPr marR="0" lvl="2" algn="l">
              <a:lnSpc>
                <a:spcPct val="100000"/>
              </a:lnSpc>
              <a:spcBef>
                <a:spcPts val="0"/>
              </a:spcBef>
              <a:spcAft>
                <a:spcPts val="0"/>
              </a:spcAft>
              <a:buClr>
                <a:schemeClr val="lt1"/>
              </a:buClr>
              <a:buSzPts val="6000"/>
              <a:buFont typeface="Roboto"/>
              <a:buNone/>
              <a:defRPr sz="8000" b="0" i="0" u="none" strike="noStrike" cap="none">
                <a:solidFill>
                  <a:schemeClr val="lt1"/>
                </a:solidFill>
                <a:latin typeface="Roboto"/>
                <a:ea typeface="Roboto"/>
                <a:cs typeface="Roboto"/>
                <a:sym typeface="Roboto"/>
              </a:defRPr>
            </a:lvl3pPr>
            <a:lvl4pPr marR="0" lvl="3" algn="l">
              <a:lnSpc>
                <a:spcPct val="100000"/>
              </a:lnSpc>
              <a:spcBef>
                <a:spcPts val="0"/>
              </a:spcBef>
              <a:spcAft>
                <a:spcPts val="0"/>
              </a:spcAft>
              <a:buClr>
                <a:schemeClr val="lt1"/>
              </a:buClr>
              <a:buSzPts val="6000"/>
              <a:buFont typeface="Roboto"/>
              <a:buNone/>
              <a:defRPr sz="8000" b="0" i="0" u="none" strike="noStrike" cap="none">
                <a:solidFill>
                  <a:schemeClr val="lt1"/>
                </a:solidFill>
                <a:latin typeface="Roboto"/>
                <a:ea typeface="Roboto"/>
                <a:cs typeface="Roboto"/>
                <a:sym typeface="Roboto"/>
              </a:defRPr>
            </a:lvl4pPr>
            <a:lvl5pPr marR="0" lvl="4" algn="l">
              <a:lnSpc>
                <a:spcPct val="100000"/>
              </a:lnSpc>
              <a:spcBef>
                <a:spcPts val="0"/>
              </a:spcBef>
              <a:spcAft>
                <a:spcPts val="0"/>
              </a:spcAft>
              <a:buClr>
                <a:schemeClr val="lt1"/>
              </a:buClr>
              <a:buSzPts val="6000"/>
              <a:buFont typeface="Roboto"/>
              <a:buNone/>
              <a:defRPr sz="8000" b="0" i="0" u="none" strike="noStrike" cap="none">
                <a:solidFill>
                  <a:schemeClr val="lt1"/>
                </a:solidFill>
                <a:latin typeface="Roboto"/>
                <a:ea typeface="Roboto"/>
                <a:cs typeface="Roboto"/>
                <a:sym typeface="Roboto"/>
              </a:defRPr>
            </a:lvl5pPr>
            <a:lvl6pPr marR="0" lvl="5" algn="l">
              <a:lnSpc>
                <a:spcPct val="100000"/>
              </a:lnSpc>
              <a:spcBef>
                <a:spcPts val="0"/>
              </a:spcBef>
              <a:spcAft>
                <a:spcPts val="0"/>
              </a:spcAft>
              <a:buClr>
                <a:schemeClr val="lt1"/>
              </a:buClr>
              <a:buSzPts val="6000"/>
              <a:buFont typeface="Roboto"/>
              <a:buNone/>
              <a:defRPr sz="8000" b="0" i="0" u="none" strike="noStrike" cap="none">
                <a:solidFill>
                  <a:schemeClr val="lt1"/>
                </a:solidFill>
                <a:latin typeface="Roboto"/>
                <a:ea typeface="Roboto"/>
                <a:cs typeface="Roboto"/>
                <a:sym typeface="Roboto"/>
              </a:defRPr>
            </a:lvl6pPr>
            <a:lvl7pPr marR="0" lvl="6" algn="l">
              <a:lnSpc>
                <a:spcPct val="100000"/>
              </a:lnSpc>
              <a:spcBef>
                <a:spcPts val="0"/>
              </a:spcBef>
              <a:spcAft>
                <a:spcPts val="0"/>
              </a:spcAft>
              <a:buClr>
                <a:schemeClr val="lt1"/>
              </a:buClr>
              <a:buSzPts val="6000"/>
              <a:buFont typeface="Roboto"/>
              <a:buNone/>
              <a:defRPr sz="8000" b="0" i="0" u="none" strike="noStrike" cap="none">
                <a:solidFill>
                  <a:schemeClr val="lt1"/>
                </a:solidFill>
                <a:latin typeface="Roboto"/>
                <a:ea typeface="Roboto"/>
                <a:cs typeface="Roboto"/>
                <a:sym typeface="Roboto"/>
              </a:defRPr>
            </a:lvl7pPr>
            <a:lvl8pPr marR="0" lvl="7" algn="l">
              <a:lnSpc>
                <a:spcPct val="100000"/>
              </a:lnSpc>
              <a:spcBef>
                <a:spcPts val="0"/>
              </a:spcBef>
              <a:spcAft>
                <a:spcPts val="0"/>
              </a:spcAft>
              <a:buClr>
                <a:schemeClr val="lt1"/>
              </a:buClr>
              <a:buSzPts val="6000"/>
              <a:buFont typeface="Roboto"/>
              <a:buNone/>
              <a:defRPr sz="8000" b="0" i="0" u="none" strike="noStrike" cap="none">
                <a:solidFill>
                  <a:schemeClr val="lt1"/>
                </a:solidFill>
                <a:latin typeface="Roboto"/>
                <a:ea typeface="Roboto"/>
                <a:cs typeface="Roboto"/>
                <a:sym typeface="Roboto"/>
              </a:defRPr>
            </a:lvl8pPr>
            <a:lvl9pPr marR="0" lvl="8" algn="l">
              <a:lnSpc>
                <a:spcPct val="100000"/>
              </a:lnSpc>
              <a:spcBef>
                <a:spcPts val="0"/>
              </a:spcBef>
              <a:spcAft>
                <a:spcPts val="0"/>
              </a:spcAft>
              <a:buClr>
                <a:schemeClr val="lt1"/>
              </a:buClr>
              <a:buSzPts val="6000"/>
              <a:buFont typeface="Roboto"/>
              <a:buNone/>
              <a:defRPr sz="8000" b="0" i="0" u="none" strike="noStrike" cap="none">
                <a:solidFill>
                  <a:schemeClr val="lt1"/>
                </a:solidFill>
                <a:latin typeface="Roboto"/>
                <a:ea typeface="Roboto"/>
                <a:cs typeface="Roboto"/>
                <a:sym typeface="Roboto"/>
              </a:defRPr>
            </a:lvl9pPr>
          </a:lstStyle>
          <a:p>
            <a:endParaRPr/>
          </a:p>
        </p:txBody>
      </p:sp>
      <p:sp>
        <p:nvSpPr>
          <p:cNvPr id="103" name="Google Shape;103;p20"/>
          <p:cNvSpPr txBox="1">
            <a:spLocks noGrp="1"/>
          </p:cNvSpPr>
          <p:nvPr>
            <p:ph type="sldNum" idx="12"/>
          </p:nvPr>
        </p:nvSpPr>
        <p:spPr>
          <a:xfrm>
            <a:off x="11364721" y="6260831"/>
            <a:ext cx="7316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04"/>
        <p:cNvGrpSpPr/>
        <p:nvPr/>
      </p:nvGrpSpPr>
      <p:grpSpPr>
        <a:xfrm>
          <a:off x="0" y="0"/>
          <a:ext cx="0" cy="0"/>
          <a:chOff x="0" y="0"/>
          <a:chExt cx="0" cy="0"/>
        </a:xfrm>
      </p:grpSpPr>
      <p:sp>
        <p:nvSpPr>
          <p:cNvPr id="105" name="Google Shape;105;p21"/>
          <p:cNvSpPr/>
          <p:nvPr/>
        </p:nvSpPr>
        <p:spPr>
          <a:xfrm flipH="1">
            <a:off x="0" y="0"/>
            <a:ext cx="60960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900" b="0" i="0" u="none" strike="noStrike" cap="none">
              <a:solidFill>
                <a:srgbClr val="000000"/>
              </a:solidFill>
              <a:latin typeface="Arial"/>
              <a:ea typeface="Arial"/>
              <a:cs typeface="Arial"/>
              <a:sym typeface="Arial"/>
            </a:endParaRPr>
          </a:p>
        </p:txBody>
      </p:sp>
      <p:sp>
        <p:nvSpPr>
          <p:cNvPr id="106" name="Google Shape;106;p21"/>
          <p:cNvSpPr/>
          <p:nvPr/>
        </p:nvSpPr>
        <p:spPr>
          <a:xfrm rot="5400000">
            <a:off x="2595283" y="3356951"/>
            <a:ext cx="68571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900" b="0" i="0" u="none" strike="noStrike" cap="none">
              <a:solidFill>
                <a:srgbClr val="000000"/>
              </a:solidFill>
              <a:latin typeface="Arial"/>
              <a:ea typeface="Arial"/>
              <a:cs typeface="Arial"/>
              <a:sym typeface="Arial"/>
            </a:endParaRPr>
          </a:p>
        </p:txBody>
      </p:sp>
      <p:sp>
        <p:nvSpPr>
          <p:cNvPr id="107" name="Google Shape;107;p21"/>
          <p:cNvSpPr txBox="1">
            <a:spLocks noGrp="1"/>
          </p:cNvSpPr>
          <p:nvPr>
            <p:ph type="title"/>
          </p:nvPr>
        </p:nvSpPr>
        <p:spPr>
          <a:xfrm>
            <a:off x="354000" y="1644233"/>
            <a:ext cx="5393600" cy="1976400"/>
          </a:xfrm>
          <a:prstGeom prst="rect">
            <a:avLst/>
          </a:prstGeom>
          <a:noFill/>
          <a:ln>
            <a:noFill/>
          </a:ln>
        </p:spPr>
        <p:txBody>
          <a:bodyPr spcFirstLastPara="1" wrap="square" lIns="91425" tIns="91425" rIns="91425" bIns="91425" anchor="b" anchorCtr="0">
            <a:noAutofit/>
          </a:bodyPr>
          <a:lstStyle>
            <a:lvl1pPr marR="0" lvl="0" algn="ctr">
              <a:lnSpc>
                <a:spcPct val="100000"/>
              </a:lnSpc>
              <a:spcBef>
                <a:spcPts val="0"/>
              </a:spcBef>
              <a:spcAft>
                <a:spcPts val="0"/>
              </a:spcAft>
              <a:buClr>
                <a:schemeClr val="dk2"/>
              </a:buClr>
              <a:buSzPts val="4200"/>
              <a:buFont typeface="Arial"/>
              <a:buNone/>
              <a:defRPr sz="5600" b="0" i="0" u="none" strike="noStrike" cap="none">
                <a:solidFill>
                  <a:schemeClr val="dk2"/>
                </a:solidFill>
                <a:latin typeface="Arial"/>
                <a:ea typeface="Arial"/>
                <a:cs typeface="Arial"/>
                <a:sym typeface="Arial"/>
              </a:defRPr>
            </a:lvl1pPr>
            <a:lvl2pPr marR="0" lvl="1" algn="ctr">
              <a:lnSpc>
                <a:spcPct val="100000"/>
              </a:lnSpc>
              <a:spcBef>
                <a:spcPts val="0"/>
              </a:spcBef>
              <a:spcAft>
                <a:spcPts val="0"/>
              </a:spcAft>
              <a:buClr>
                <a:schemeClr val="dk2"/>
              </a:buClr>
              <a:buSzPts val="4200"/>
              <a:buFont typeface="Roboto"/>
              <a:buNone/>
              <a:defRPr sz="5600" b="0" i="0" u="none" strike="noStrike" cap="none">
                <a:solidFill>
                  <a:schemeClr val="dk2"/>
                </a:solidFill>
                <a:latin typeface="Roboto"/>
                <a:ea typeface="Roboto"/>
                <a:cs typeface="Roboto"/>
                <a:sym typeface="Roboto"/>
              </a:defRPr>
            </a:lvl2pPr>
            <a:lvl3pPr marR="0" lvl="2" algn="ctr">
              <a:lnSpc>
                <a:spcPct val="100000"/>
              </a:lnSpc>
              <a:spcBef>
                <a:spcPts val="0"/>
              </a:spcBef>
              <a:spcAft>
                <a:spcPts val="0"/>
              </a:spcAft>
              <a:buClr>
                <a:schemeClr val="dk2"/>
              </a:buClr>
              <a:buSzPts val="4200"/>
              <a:buFont typeface="Roboto"/>
              <a:buNone/>
              <a:defRPr sz="5600" b="0" i="0" u="none" strike="noStrike" cap="none">
                <a:solidFill>
                  <a:schemeClr val="dk2"/>
                </a:solidFill>
                <a:latin typeface="Roboto"/>
                <a:ea typeface="Roboto"/>
                <a:cs typeface="Roboto"/>
                <a:sym typeface="Roboto"/>
              </a:defRPr>
            </a:lvl3pPr>
            <a:lvl4pPr marR="0" lvl="3" algn="ctr">
              <a:lnSpc>
                <a:spcPct val="100000"/>
              </a:lnSpc>
              <a:spcBef>
                <a:spcPts val="0"/>
              </a:spcBef>
              <a:spcAft>
                <a:spcPts val="0"/>
              </a:spcAft>
              <a:buClr>
                <a:schemeClr val="dk2"/>
              </a:buClr>
              <a:buSzPts val="4200"/>
              <a:buFont typeface="Roboto"/>
              <a:buNone/>
              <a:defRPr sz="5600" b="0" i="0" u="none" strike="noStrike" cap="none">
                <a:solidFill>
                  <a:schemeClr val="dk2"/>
                </a:solidFill>
                <a:latin typeface="Roboto"/>
                <a:ea typeface="Roboto"/>
                <a:cs typeface="Roboto"/>
                <a:sym typeface="Roboto"/>
              </a:defRPr>
            </a:lvl4pPr>
            <a:lvl5pPr marR="0" lvl="4" algn="ctr">
              <a:lnSpc>
                <a:spcPct val="100000"/>
              </a:lnSpc>
              <a:spcBef>
                <a:spcPts val="0"/>
              </a:spcBef>
              <a:spcAft>
                <a:spcPts val="0"/>
              </a:spcAft>
              <a:buClr>
                <a:schemeClr val="dk2"/>
              </a:buClr>
              <a:buSzPts val="4200"/>
              <a:buFont typeface="Roboto"/>
              <a:buNone/>
              <a:defRPr sz="5600" b="0" i="0" u="none" strike="noStrike" cap="none">
                <a:solidFill>
                  <a:schemeClr val="dk2"/>
                </a:solidFill>
                <a:latin typeface="Roboto"/>
                <a:ea typeface="Roboto"/>
                <a:cs typeface="Roboto"/>
                <a:sym typeface="Roboto"/>
              </a:defRPr>
            </a:lvl5pPr>
            <a:lvl6pPr marR="0" lvl="5" algn="ctr">
              <a:lnSpc>
                <a:spcPct val="100000"/>
              </a:lnSpc>
              <a:spcBef>
                <a:spcPts val="0"/>
              </a:spcBef>
              <a:spcAft>
                <a:spcPts val="0"/>
              </a:spcAft>
              <a:buClr>
                <a:schemeClr val="dk2"/>
              </a:buClr>
              <a:buSzPts val="4200"/>
              <a:buFont typeface="Roboto"/>
              <a:buNone/>
              <a:defRPr sz="5600" b="0" i="0" u="none" strike="noStrike" cap="none">
                <a:solidFill>
                  <a:schemeClr val="dk2"/>
                </a:solidFill>
                <a:latin typeface="Roboto"/>
                <a:ea typeface="Roboto"/>
                <a:cs typeface="Roboto"/>
                <a:sym typeface="Roboto"/>
              </a:defRPr>
            </a:lvl6pPr>
            <a:lvl7pPr marR="0" lvl="6" algn="ctr">
              <a:lnSpc>
                <a:spcPct val="100000"/>
              </a:lnSpc>
              <a:spcBef>
                <a:spcPts val="0"/>
              </a:spcBef>
              <a:spcAft>
                <a:spcPts val="0"/>
              </a:spcAft>
              <a:buClr>
                <a:schemeClr val="dk2"/>
              </a:buClr>
              <a:buSzPts val="4200"/>
              <a:buFont typeface="Roboto"/>
              <a:buNone/>
              <a:defRPr sz="5600" b="0" i="0" u="none" strike="noStrike" cap="none">
                <a:solidFill>
                  <a:schemeClr val="dk2"/>
                </a:solidFill>
                <a:latin typeface="Roboto"/>
                <a:ea typeface="Roboto"/>
                <a:cs typeface="Roboto"/>
                <a:sym typeface="Roboto"/>
              </a:defRPr>
            </a:lvl7pPr>
            <a:lvl8pPr marR="0" lvl="7" algn="ctr">
              <a:lnSpc>
                <a:spcPct val="100000"/>
              </a:lnSpc>
              <a:spcBef>
                <a:spcPts val="0"/>
              </a:spcBef>
              <a:spcAft>
                <a:spcPts val="0"/>
              </a:spcAft>
              <a:buClr>
                <a:schemeClr val="dk2"/>
              </a:buClr>
              <a:buSzPts val="4200"/>
              <a:buFont typeface="Roboto"/>
              <a:buNone/>
              <a:defRPr sz="5600" b="0" i="0" u="none" strike="noStrike" cap="none">
                <a:solidFill>
                  <a:schemeClr val="dk2"/>
                </a:solidFill>
                <a:latin typeface="Roboto"/>
                <a:ea typeface="Roboto"/>
                <a:cs typeface="Roboto"/>
                <a:sym typeface="Roboto"/>
              </a:defRPr>
            </a:lvl8pPr>
            <a:lvl9pPr marR="0" lvl="8" algn="ctr">
              <a:lnSpc>
                <a:spcPct val="100000"/>
              </a:lnSpc>
              <a:spcBef>
                <a:spcPts val="0"/>
              </a:spcBef>
              <a:spcAft>
                <a:spcPts val="0"/>
              </a:spcAft>
              <a:buClr>
                <a:schemeClr val="dk2"/>
              </a:buClr>
              <a:buSzPts val="4200"/>
              <a:buFont typeface="Roboto"/>
              <a:buNone/>
              <a:defRPr sz="5600" b="0" i="0" u="none" strike="noStrike" cap="none">
                <a:solidFill>
                  <a:schemeClr val="dk2"/>
                </a:solidFill>
                <a:latin typeface="Roboto"/>
                <a:ea typeface="Roboto"/>
                <a:cs typeface="Roboto"/>
                <a:sym typeface="Roboto"/>
              </a:defRPr>
            </a:lvl9pPr>
          </a:lstStyle>
          <a:p>
            <a:endParaRPr/>
          </a:p>
        </p:txBody>
      </p:sp>
      <p:sp>
        <p:nvSpPr>
          <p:cNvPr id="108" name="Google Shape;108;p21"/>
          <p:cNvSpPr txBox="1">
            <a:spLocks noGrp="1"/>
          </p:cNvSpPr>
          <p:nvPr>
            <p:ph type="subTitle" idx="1"/>
          </p:nvPr>
        </p:nvSpPr>
        <p:spPr>
          <a:xfrm>
            <a:off x="354000" y="3705957"/>
            <a:ext cx="5393600" cy="1646700"/>
          </a:xfrm>
          <a:prstGeom prst="rect">
            <a:avLst/>
          </a:prstGeom>
          <a:noFill/>
          <a:ln>
            <a:noFill/>
          </a:ln>
        </p:spPr>
        <p:txBody>
          <a:bodyPr spcFirstLastPara="1" wrap="square" lIns="91425" tIns="91425" rIns="91425" bIns="91425" anchor="t" anchorCtr="0">
            <a:noAutofit/>
          </a:bodyPr>
          <a:lstStyle>
            <a:lvl1pPr marR="0" lvl="0" algn="ctr">
              <a:lnSpc>
                <a:spcPct val="100000"/>
              </a:lnSpc>
              <a:spcBef>
                <a:spcPts val="0"/>
              </a:spcBef>
              <a:spcAft>
                <a:spcPts val="0"/>
              </a:spcAft>
              <a:buClr>
                <a:schemeClr val="lt2"/>
              </a:buClr>
              <a:buSzPts val="2100"/>
              <a:buFont typeface="Montserrat"/>
              <a:buNone/>
              <a:defRPr sz="2800" b="0" i="0" u="none" strike="noStrike" cap="none">
                <a:solidFill>
                  <a:schemeClr val="lt2"/>
                </a:solidFill>
                <a:latin typeface="Montserrat"/>
                <a:ea typeface="Montserrat"/>
                <a:cs typeface="Montserrat"/>
                <a:sym typeface="Montserrat"/>
              </a:defRPr>
            </a:lvl1pPr>
            <a:lvl2pPr marR="0" lvl="1" algn="ctr">
              <a:lnSpc>
                <a:spcPct val="100000"/>
              </a:lnSpc>
              <a:spcBef>
                <a:spcPts val="0"/>
              </a:spcBef>
              <a:spcAft>
                <a:spcPts val="0"/>
              </a:spcAft>
              <a:buClr>
                <a:schemeClr val="lt2"/>
              </a:buClr>
              <a:buSzPts val="2100"/>
              <a:buFont typeface="Montserrat"/>
              <a:buNone/>
              <a:defRPr sz="2800" b="0" i="0" u="none" strike="noStrike" cap="none">
                <a:solidFill>
                  <a:schemeClr val="lt2"/>
                </a:solidFill>
                <a:latin typeface="Montserrat"/>
                <a:ea typeface="Montserrat"/>
                <a:cs typeface="Montserrat"/>
                <a:sym typeface="Montserrat"/>
              </a:defRPr>
            </a:lvl2pPr>
            <a:lvl3pPr marR="0" lvl="2" algn="ctr">
              <a:lnSpc>
                <a:spcPct val="100000"/>
              </a:lnSpc>
              <a:spcBef>
                <a:spcPts val="0"/>
              </a:spcBef>
              <a:spcAft>
                <a:spcPts val="0"/>
              </a:spcAft>
              <a:buClr>
                <a:schemeClr val="lt2"/>
              </a:buClr>
              <a:buSzPts val="2100"/>
              <a:buFont typeface="Montserrat"/>
              <a:buNone/>
              <a:defRPr sz="2800" b="0" i="0" u="none" strike="noStrike" cap="none">
                <a:solidFill>
                  <a:schemeClr val="lt2"/>
                </a:solidFill>
                <a:latin typeface="Montserrat"/>
                <a:ea typeface="Montserrat"/>
                <a:cs typeface="Montserrat"/>
                <a:sym typeface="Montserrat"/>
              </a:defRPr>
            </a:lvl3pPr>
            <a:lvl4pPr marR="0" lvl="3" algn="ctr">
              <a:lnSpc>
                <a:spcPct val="100000"/>
              </a:lnSpc>
              <a:spcBef>
                <a:spcPts val="0"/>
              </a:spcBef>
              <a:spcAft>
                <a:spcPts val="0"/>
              </a:spcAft>
              <a:buClr>
                <a:schemeClr val="lt2"/>
              </a:buClr>
              <a:buSzPts val="2100"/>
              <a:buFont typeface="Montserrat"/>
              <a:buNone/>
              <a:defRPr sz="2800" b="0" i="0" u="none" strike="noStrike" cap="none">
                <a:solidFill>
                  <a:schemeClr val="lt2"/>
                </a:solidFill>
                <a:latin typeface="Montserrat"/>
                <a:ea typeface="Montserrat"/>
                <a:cs typeface="Montserrat"/>
                <a:sym typeface="Montserrat"/>
              </a:defRPr>
            </a:lvl4pPr>
            <a:lvl5pPr marR="0" lvl="4" algn="ctr">
              <a:lnSpc>
                <a:spcPct val="100000"/>
              </a:lnSpc>
              <a:spcBef>
                <a:spcPts val="0"/>
              </a:spcBef>
              <a:spcAft>
                <a:spcPts val="0"/>
              </a:spcAft>
              <a:buClr>
                <a:schemeClr val="lt2"/>
              </a:buClr>
              <a:buSzPts val="2100"/>
              <a:buFont typeface="Montserrat"/>
              <a:buNone/>
              <a:defRPr sz="2800" b="0" i="0" u="none" strike="noStrike" cap="none">
                <a:solidFill>
                  <a:schemeClr val="lt2"/>
                </a:solidFill>
                <a:latin typeface="Montserrat"/>
                <a:ea typeface="Montserrat"/>
                <a:cs typeface="Montserrat"/>
                <a:sym typeface="Montserrat"/>
              </a:defRPr>
            </a:lvl5pPr>
            <a:lvl6pPr marR="0" lvl="5" algn="ctr">
              <a:lnSpc>
                <a:spcPct val="100000"/>
              </a:lnSpc>
              <a:spcBef>
                <a:spcPts val="0"/>
              </a:spcBef>
              <a:spcAft>
                <a:spcPts val="0"/>
              </a:spcAft>
              <a:buClr>
                <a:schemeClr val="lt2"/>
              </a:buClr>
              <a:buSzPts val="2100"/>
              <a:buFont typeface="Montserrat"/>
              <a:buNone/>
              <a:defRPr sz="2800" b="0" i="0" u="none" strike="noStrike" cap="none">
                <a:solidFill>
                  <a:schemeClr val="lt2"/>
                </a:solidFill>
                <a:latin typeface="Montserrat"/>
                <a:ea typeface="Montserrat"/>
                <a:cs typeface="Montserrat"/>
                <a:sym typeface="Montserrat"/>
              </a:defRPr>
            </a:lvl6pPr>
            <a:lvl7pPr marR="0" lvl="6" algn="ctr">
              <a:lnSpc>
                <a:spcPct val="100000"/>
              </a:lnSpc>
              <a:spcBef>
                <a:spcPts val="0"/>
              </a:spcBef>
              <a:spcAft>
                <a:spcPts val="0"/>
              </a:spcAft>
              <a:buClr>
                <a:schemeClr val="lt2"/>
              </a:buClr>
              <a:buSzPts val="2100"/>
              <a:buFont typeface="Montserrat"/>
              <a:buNone/>
              <a:defRPr sz="2800" b="0" i="0" u="none" strike="noStrike" cap="none">
                <a:solidFill>
                  <a:schemeClr val="lt2"/>
                </a:solidFill>
                <a:latin typeface="Montserrat"/>
                <a:ea typeface="Montserrat"/>
                <a:cs typeface="Montserrat"/>
                <a:sym typeface="Montserrat"/>
              </a:defRPr>
            </a:lvl7pPr>
            <a:lvl8pPr marR="0" lvl="7" algn="ctr">
              <a:lnSpc>
                <a:spcPct val="100000"/>
              </a:lnSpc>
              <a:spcBef>
                <a:spcPts val="0"/>
              </a:spcBef>
              <a:spcAft>
                <a:spcPts val="0"/>
              </a:spcAft>
              <a:buClr>
                <a:schemeClr val="lt2"/>
              </a:buClr>
              <a:buSzPts val="2100"/>
              <a:buFont typeface="Montserrat"/>
              <a:buNone/>
              <a:defRPr sz="2800" b="0" i="0" u="none" strike="noStrike" cap="none">
                <a:solidFill>
                  <a:schemeClr val="lt2"/>
                </a:solidFill>
                <a:latin typeface="Montserrat"/>
                <a:ea typeface="Montserrat"/>
                <a:cs typeface="Montserrat"/>
                <a:sym typeface="Montserrat"/>
              </a:defRPr>
            </a:lvl8pPr>
            <a:lvl9pPr marR="0" lvl="8" algn="ctr">
              <a:lnSpc>
                <a:spcPct val="100000"/>
              </a:lnSpc>
              <a:spcBef>
                <a:spcPts val="0"/>
              </a:spcBef>
              <a:spcAft>
                <a:spcPts val="0"/>
              </a:spcAft>
              <a:buClr>
                <a:schemeClr val="lt2"/>
              </a:buClr>
              <a:buSzPts val="2100"/>
              <a:buFont typeface="Montserrat"/>
              <a:buNone/>
              <a:defRPr sz="2800" b="0" i="0" u="none" strike="noStrike" cap="none">
                <a:solidFill>
                  <a:schemeClr val="lt2"/>
                </a:solidFill>
                <a:latin typeface="Montserrat"/>
                <a:ea typeface="Montserrat"/>
                <a:cs typeface="Montserrat"/>
                <a:sym typeface="Montserrat"/>
              </a:defRPr>
            </a:lvl9pPr>
          </a:lstStyle>
          <a:p>
            <a:endParaRPr/>
          </a:p>
        </p:txBody>
      </p:sp>
      <p:sp>
        <p:nvSpPr>
          <p:cNvPr id="109" name="Google Shape;109;p21"/>
          <p:cNvSpPr txBox="1">
            <a:spLocks noGrp="1"/>
          </p:cNvSpPr>
          <p:nvPr>
            <p:ph type="body" idx="2"/>
          </p:nvPr>
        </p:nvSpPr>
        <p:spPr>
          <a:xfrm>
            <a:off x="6586000" y="965601"/>
            <a:ext cx="5116000" cy="4926900"/>
          </a:xfrm>
          <a:prstGeom prst="rect">
            <a:avLst/>
          </a:prstGeom>
          <a:noFill/>
          <a:ln>
            <a:noFill/>
          </a:ln>
        </p:spPr>
        <p:txBody>
          <a:bodyPr spcFirstLastPara="1" wrap="square" lIns="91425" tIns="91425" rIns="91425" bIns="91425" anchor="ctr" anchorCtr="0">
            <a:noAutofit/>
          </a:bodyPr>
          <a:lstStyle>
            <a:lvl1pPr marL="609585" marR="0" lvl="0" indent="-457189" algn="l">
              <a:lnSpc>
                <a:spcPct val="115000"/>
              </a:lnSpc>
              <a:spcBef>
                <a:spcPts val="0"/>
              </a:spcBef>
              <a:spcAft>
                <a:spcPts val="0"/>
              </a:spcAft>
              <a:buClr>
                <a:schemeClr val="lt1"/>
              </a:buClr>
              <a:buSzPts val="1800"/>
              <a:buFont typeface="Montserrat"/>
              <a:buChar char="●"/>
              <a:defRPr sz="2400" b="0" i="0" u="none" strike="noStrike" cap="none">
                <a:solidFill>
                  <a:schemeClr val="lt1"/>
                </a:solidFill>
                <a:latin typeface="Montserrat"/>
                <a:ea typeface="Montserrat"/>
                <a:cs typeface="Montserrat"/>
                <a:sym typeface="Montserrat"/>
              </a:defRPr>
            </a:lvl1pPr>
            <a:lvl2pPr marL="1219170" marR="0" lvl="1" indent="-423323" algn="l">
              <a:lnSpc>
                <a:spcPct val="115000"/>
              </a:lnSpc>
              <a:spcBef>
                <a:spcPts val="2133"/>
              </a:spcBef>
              <a:spcAft>
                <a:spcPts val="0"/>
              </a:spcAft>
              <a:buClr>
                <a:schemeClr val="lt1"/>
              </a:buClr>
              <a:buSzPts val="1400"/>
              <a:buFont typeface="Montserrat"/>
              <a:buChar char="○"/>
              <a:defRPr sz="1900" b="0" i="0" u="none" strike="noStrike" cap="none">
                <a:solidFill>
                  <a:schemeClr val="lt1"/>
                </a:solidFill>
                <a:latin typeface="Montserrat"/>
                <a:ea typeface="Montserrat"/>
                <a:cs typeface="Montserrat"/>
                <a:sym typeface="Montserrat"/>
              </a:defRPr>
            </a:lvl2pPr>
            <a:lvl3pPr marL="1828754" marR="0" lvl="2" indent="-423323" algn="l">
              <a:lnSpc>
                <a:spcPct val="115000"/>
              </a:lnSpc>
              <a:spcBef>
                <a:spcPts val="2133"/>
              </a:spcBef>
              <a:spcAft>
                <a:spcPts val="0"/>
              </a:spcAft>
              <a:buClr>
                <a:schemeClr val="lt1"/>
              </a:buClr>
              <a:buSzPts val="1400"/>
              <a:buFont typeface="Montserrat"/>
              <a:buChar char="■"/>
              <a:defRPr sz="1900" b="0" i="0" u="none" strike="noStrike" cap="none">
                <a:solidFill>
                  <a:schemeClr val="lt1"/>
                </a:solidFill>
                <a:latin typeface="Montserrat"/>
                <a:ea typeface="Montserrat"/>
                <a:cs typeface="Montserrat"/>
                <a:sym typeface="Montserrat"/>
              </a:defRPr>
            </a:lvl3pPr>
            <a:lvl4pPr marL="2438339" marR="0" lvl="3" indent="-423323" algn="l">
              <a:lnSpc>
                <a:spcPct val="115000"/>
              </a:lnSpc>
              <a:spcBef>
                <a:spcPts val="2133"/>
              </a:spcBef>
              <a:spcAft>
                <a:spcPts val="0"/>
              </a:spcAft>
              <a:buClr>
                <a:schemeClr val="lt1"/>
              </a:buClr>
              <a:buSzPts val="1400"/>
              <a:buFont typeface="Montserrat"/>
              <a:buChar char="●"/>
              <a:defRPr sz="1900" b="0" i="0" u="none" strike="noStrike" cap="none">
                <a:solidFill>
                  <a:schemeClr val="lt1"/>
                </a:solidFill>
                <a:latin typeface="Montserrat"/>
                <a:ea typeface="Montserrat"/>
                <a:cs typeface="Montserrat"/>
                <a:sym typeface="Montserrat"/>
              </a:defRPr>
            </a:lvl4pPr>
            <a:lvl5pPr marL="3047924" marR="0" lvl="4" indent="-423323" algn="l">
              <a:lnSpc>
                <a:spcPct val="115000"/>
              </a:lnSpc>
              <a:spcBef>
                <a:spcPts val="2133"/>
              </a:spcBef>
              <a:spcAft>
                <a:spcPts val="0"/>
              </a:spcAft>
              <a:buClr>
                <a:schemeClr val="lt1"/>
              </a:buClr>
              <a:buSzPts val="1400"/>
              <a:buFont typeface="Montserrat"/>
              <a:buChar char="○"/>
              <a:defRPr sz="1900" b="0" i="0" u="none" strike="noStrike" cap="none">
                <a:solidFill>
                  <a:schemeClr val="lt1"/>
                </a:solidFill>
                <a:latin typeface="Montserrat"/>
                <a:ea typeface="Montserrat"/>
                <a:cs typeface="Montserrat"/>
                <a:sym typeface="Montserrat"/>
              </a:defRPr>
            </a:lvl5pPr>
            <a:lvl6pPr marL="3657509" marR="0" lvl="5" indent="-423323" algn="l">
              <a:lnSpc>
                <a:spcPct val="115000"/>
              </a:lnSpc>
              <a:spcBef>
                <a:spcPts val="2133"/>
              </a:spcBef>
              <a:spcAft>
                <a:spcPts val="0"/>
              </a:spcAft>
              <a:buClr>
                <a:schemeClr val="lt1"/>
              </a:buClr>
              <a:buSzPts val="1400"/>
              <a:buFont typeface="Montserrat"/>
              <a:buChar char="■"/>
              <a:defRPr sz="1900" b="0" i="0" u="none" strike="noStrike" cap="none">
                <a:solidFill>
                  <a:schemeClr val="lt1"/>
                </a:solidFill>
                <a:latin typeface="Montserrat"/>
                <a:ea typeface="Montserrat"/>
                <a:cs typeface="Montserrat"/>
                <a:sym typeface="Montserrat"/>
              </a:defRPr>
            </a:lvl6pPr>
            <a:lvl7pPr marL="4267093" marR="0" lvl="6" indent="-423323" algn="l">
              <a:lnSpc>
                <a:spcPct val="115000"/>
              </a:lnSpc>
              <a:spcBef>
                <a:spcPts val="2133"/>
              </a:spcBef>
              <a:spcAft>
                <a:spcPts val="0"/>
              </a:spcAft>
              <a:buClr>
                <a:schemeClr val="lt1"/>
              </a:buClr>
              <a:buSzPts val="1400"/>
              <a:buFont typeface="Montserrat"/>
              <a:buChar char="●"/>
              <a:defRPr sz="1900" b="0" i="0" u="none" strike="noStrike" cap="none">
                <a:solidFill>
                  <a:schemeClr val="lt1"/>
                </a:solidFill>
                <a:latin typeface="Montserrat"/>
                <a:ea typeface="Montserrat"/>
                <a:cs typeface="Montserrat"/>
                <a:sym typeface="Montserrat"/>
              </a:defRPr>
            </a:lvl7pPr>
            <a:lvl8pPr marL="4876678" marR="0" lvl="7" indent="-423323" algn="l">
              <a:lnSpc>
                <a:spcPct val="115000"/>
              </a:lnSpc>
              <a:spcBef>
                <a:spcPts val="2133"/>
              </a:spcBef>
              <a:spcAft>
                <a:spcPts val="0"/>
              </a:spcAft>
              <a:buClr>
                <a:schemeClr val="lt1"/>
              </a:buClr>
              <a:buSzPts val="1400"/>
              <a:buFont typeface="Montserrat"/>
              <a:buChar char="○"/>
              <a:defRPr sz="1900" b="0" i="0" u="none" strike="noStrike" cap="none">
                <a:solidFill>
                  <a:schemeClr val="lt1"/>
                </a:solidFill>
                <a:latin typeface="Montserrat"/>
                <a:ea typeface="Montserrat"/>
                <a:cs typeface="Montserrat"/>
                <a:sym typeface="Montserrat"/>
              </a:defRPr>
            </a:lvl8pPr>
            <a:lvl9pPr marL="5486263" marR="0" lvl="8" indent="-423323" algn="l">
              <a:lnSpc>
                <a:spcPct val="115000"/>
              </a:lnSpc>
              <a:spcBef>
                <a:spcPts val="2133"/>
              </a:spcBef>
              <a:spcAft>
                <a:spcPts val="2133"/>
              </a:spcAft>
              <a:buClr>
                <a:schemeClr val="lt1"/>
              </a:buClr>
              <a:buSzPts val="1400"/>
              <a:buFont typeface="Montserrat"/>
              <a:buChar char="■"/>
              <a:defRPr sz="1900" b="0" i="0" u="none" strike="noStrike" cap="none">
                <a:solidFill>
                  <a:schemeClr val="lt1"/>
                </a:solidFill>
                <a:latin typeface="Montserrat"/>
                <a:ea typeface="Montserrat"/>
                <a:cs typeface="Montserrat"/>
                <a:sym typeface="Montserrat"/>
              </a:defRPr>
            </a:lvl9pPr>
          </a:lstStyle>
          <a:p>
            <a:endParaRPr/>
          </a:p>
        </p:txBody>
      </p:sp>
      <p:sp>
        <p:nvSpPr>
          <p:cNvPr id="110" name="Google Shape;110;p21"/>
          <p:cNvSpPr txBox="1">
            <a:spLocks noGrp="1"/>
          </p:cNvSpPr>
          <p:nvPr>
            <p:ph type="sldNum" idx="12"/>
          </p:nvPr>
        </p:nvSpPr>
        <p:spPr>
          <a:xfrm>
            <a:off x="11364721" y="6260831"/>
            <a:ext cx="7316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_AND_BODY" type="tx">
  <p:cSld name="TITLE_AND_BODY">
    <p:bg>
      <p:bgPr>
        <a:solidFill>
          <a:srgbClr val="002D3C"/>
        </a:solidFill>
        <a:effectLst/>
      </p:bgPr>
    </p:bg>
    <p:spTree>
      <p:nvGrpSpPr>
        <p:cNvPr id="1" name="Shape 14"/>
        <p:cNvGrpSpPr/>
        <p:nvPr/>
      </p:nvGrpSpPr>
      <p:grpSpPr>
        <a:xfrm>
          <a:off x="0" y="0"/>
          <a:ext cx="0" cy="0"/>
          <a:chOff x="0" y="0"/>
          <a:chExt cx="0" cy="0"/>
        </a:xfrm>
      </p:grpSpPr>
      <p:sp>
        <p:nvSpPr>
          <p:cNvPr id="15" name="Google Shape;15;p3"/>
          <p:cNvSpPr/>
          <p:nvPr/>
        </p:nvSpPr>
        <p:spPr>
          <a:xfrm rot="10800000" flipH="1">
            <a:off x="0" y="2248000"/>
            <a:ext cx="12192000" cy="4610000"/>
          </a:xfrm>
          <a:prstGeom prst="rect">
            <a:avLst/>
          </a:prstGeom>
          <a:solidFill>
            <a:schemeClr val="accent4"/>
          </a:solidFill>
          <a:ln>
            <a:noFill/>
          </a:ln>
        </p:spPr>
        <p:txBody>
          <a:bodyPr spcFirstLastPara="1" wrap="square" lIns="60933" tIns="60933" rIns="60933" bIns="60933"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900" b="0" i="0" u="none" strike="noStrike" cap="none">
              <a:solidFill>
                <a:srgbClr val="4285F4"/>
              </a:solidFill>
              <a:latin typeface="Arial"/>
              <a:ea typeface="Arial"/>
              <a:cs typeface="Arial"/>
              <a:sym typeface="Arial"/>
            </a:endParaRPr>
          </a:p>
        </p:txBody>
      </p:sp>
      <p:sp>
        <p:nvSpPr>
          <p:cNvPr id="16" name="Google Shape;16;p3"/>
          <p:cNvSpPr/>
          <p:nvPr/>
        </p:nvSpPr>
        <p:spPr>
          <a:xfrm>
            <a:off x="0" y="2248000"/>
            <a:ext cx="12192000" cy="144801"/>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60933" tIns="60933" rIns="60933" bIns="60933"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900" b="0" i="0" u="none" strike="noStrike" cap="none">
              <a:solidFill>
                <a:srgbClr val="4285F4"/>
              </a:solidFill>
              <a:latin typeface="Arial"/>
              <a:ea typeface="Arial"/>
              <a:cs typeface="Arial"/>
              <a:sym typeface="Arial"/>
            </a:endParaRPr>
          </a:p>
        </p:txBody>
      </p:sp>
      <p:sp>
        <p:nvSpPr>
          <p:cNvPr id="17" name="Google Shape;17;p3"/>
          <p:cNvSpPr txBox="1">
            <a:spLocks noGrp="1"/>
          </p:cNvSpPr>
          <p:nvPr>
            <p:ph type="title"/>
          </p:nvPr>
        </p:nvSpPr>
        <p:spPr>
          <a:xfrm>
            <a:off x="629200" y="290965"/>
            <a:ext cx="10962800" cy="1717604"/>
          </a:xfrm>
          <a:prstGeom prst="rect">
            <a:avLst/>
          </a:prstGeom>
          <a:noFill/>
          <a:ln>
            <a:noFill/>
          </a:ln>
        </p:spPr>
        <p:txBody>
          <a:bodyPr spcFirstLastPara="1" wrap="square" lIns="91400" tIns="91400" rIns="91400" bIns="91400" anchor="b" anchorCtr="0">
            <a:noAutofit/>
          </a:bodyPr>
          <a:lstStyle>
            <a:lvl1pPr marR="0" lvl="0" algn="l" rtl="0">
              <a:lnSpc>
                <a:spcPct val="100000"/>
              </a:lnSpc>
              <a:spcBef>
                <a:spcPts val="0"/>
              </a:spcBef>
              <a:spcAft>
                <a:spcPts val="0"/>
              </a:spcAft>
              <a:buClr>
                <a:srgbClr val="FFFFFF"/>
              </a:buClr>
              <a:buSzPts val="3600"/>
              <a:buFont typeface="Open Sans"/>
              <a:buNone/>
              <a:defRPr sz="4800" b="0" i="0" u="none" strike="noStrike" cap="none">
                <a:solidFill>
                  <a:srgbClr val="FFFFFF"/>
                </a:solidFill>
                <a:latin typeface="Open Sans"/>
                <a:ea typeface="Open Sans"/>
                <a:cs typeface="Open Sans"/>
                <a:sym typeface="Open Sans"/>
              </a:defRPr>
            </a:lvl1pPr>
            <a:lvl2pPr marR="0" lvl="1"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2pPr>
            <a:lvl3pPr marR="0" lvl="2"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3pPr>
            <a:lvl4pPr marR="0" lvl="3"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4pPr>
            <a:lvl5pPr marR="0" lvl="4"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5pPr>
            <a:lvl6pPr marR="0" lvl="5"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6pPr>
            <a:lvl7pPr marR="0" lvl="6"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7pPr>
            <a:lvl8pPr marR="0" lvl="7"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8pPr>
            <a:lvl9pPr marR="0" lvl="8"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9pPr>
          </a:lstStyle>
          <a:p>
            <a:endParaRPr/>
          </a:p>
        </p:txBody>
      </p:sp>
      <p:sp>
        <p:nvSpPr>
          <p:cNvPr id="18" name="Google Shape;18;p3"/>
          <p:cNvSpPr txBox="1">
            <a:spLocks noGrp="1"/>
          </p:cNvSpPr>
          <p:nvPr>
            <p:ph type="body" idx="1"/>
          </p:nvPr>
        </p:nvSpPr>
        <p:spPr>
          <a:xfrm>
            <a:off x="629200" y="2558766"/>
            <a:ext cx="10962800" cy="3613601"/>
          </a:xfrm>
          <a:prstGeom prst="rect">
            <a:avLst/>
          </a:prstGeom>
          <a:noFill/>
          <a:ln>
            <a:noFill/>
          </a:ln>
        </p:spPr>
        <p:txBody>
          <a:bodyPr spcFirstLastPara="1" wrap="square" lIns="91400" tIns="91400" rIns="91400" bIns="91400" anchor="t" anchorCtr="0">
            <a:noAutofit/>
          </a:bodyPr>
          <a:lstStyle>
            <a:lvl1pPr marL="609585" marR="0" lvl="0" indent="-457189" algn="l" rtl="0">
              <a:lnSpc>
                <a:spcPct val="115000"/>
              </a:lnSpc>
              <a:spcBef>
                <a:spcPts val="0"/>
              </a:spcBef>
              <a:spcAft>
                <a:spcPts val="0"/>
              </a:spcAft>
              <a:buClr>
                <a:srgbClr val="002D3C"/>
              </a:buClr>
              <a:buSzPts val="1800"/>
              <a:buFont typeface="Montserrat"/>
              <a:buChar char="●"/>
              <a:defRPr sz="2400" b="0" i="0" u="none" strike="noStrike" cap="none">
                <a:solidFill>
                  <a:srgbClr val="002D3C"/>
                </a:solidFill>
                <a:latin typeface="Montserrat"/>
                <a:ea typeface="Montserrat"/>
                <a:cs typeface="Montserrat"/>
                <a:sym typeface="Montserrat"/>
              </a:defRPr>
            </a:lvl1pPr>
            <a:lvl2pPr marL="1219170" marR="0" lvl="1" indent="-457189" algn="l" rtl="0">
              <a:lnSpc>
                <a:spcPct val="115000"/>
              </a:lnSpc>
              <a:spcBef>
                <a:spcPts val="0"/>
              </a:spcBef>
              <a:spcAft>
                <a:spcPts val="0"/>
              </a:spcAft>
              <a:buClr>
                <a:srgbClr val="002D3C"/>
              </a:buClr>
              <a:buSzPts val="1800"/>
              <a:buFont typeface="Montserrat"/>
              <a:buChar char="○"/>
              <a:defRPr sz="2400" b="0" i="0" u="none" strike="noStrike" cap="none">
                <a:solidFill>
                  <a:srgbClr val="002D3C"/>
                </a:solidFill>
                <a:latin typeface="Montserrat"/>
                <a:ea typeface="Montserrat"/>
                <a:cs typeface="Montserrat"/>
                <a:sym typeface="Montserrat"/>
              </a:defRPr>
            </a:lvl2pPr>
            <a:lvl3pPr marL="1828754" marR="0" lvl="2" indent="-457189" algn="l" rtl="0">
              <a:lnSpc>
                <a:spcPct val="115000"/>
              </a:lnSpc>
              <a:spcBef>
                <a:spcPts val="0"/>
              </a:spcBef>
              <a:spcAft>
                <a:spcPts val="0"/>
              </a:spcAft>
              <a:buClr>
                <a:srgbClr val="002D3C"/>
              </a:buClr>
              <a:buSzPts val="1800"/>
              <a:buFont typeface="Montserrat"/>
              <a:buChar char="■"/>
              <a:defRPr sz="2400" b="0" i="0" u="none" strike="noStrike" cap="none">
                <a:solidFill>
                  <a:srgbClr val="002D3C"/>
                </a:solidFill>
                <a:latin typeface="Montserrat"/>
                <a:ea typeface="Montserrat"/>
                <a:cs typeface="Montserrat"/>
                <a:sym typeface="Montserrat"/>
              </a:defRPr>
            </a:lvl3pPr>
            <a:lvl4pPr marL="2438339" marR="0" lvl="3" indent="-457189" algn="l" rtl="0">
              <a:lnSpc>
                <a:spcPct val="115000"/>
              </a:lnSpc>
              <a:spcBef>
                <a:spcPts val="0"/>
              </a:spcBef>
              <a:spcAft>
                <a:spcPts val="0"/>
              </a:spcAft>
              <a:buClr>
                <a:srgbClr val="002D3C"/>
              </a:buClr>
              <a:buSzPts val="1800"/>
              <a:buFont typeface="Montserrat"/>
              <a:buChar char="●"/>
              <a:defRPr sz="2400" b="0" i="0" u="none" strike="noStrike" cap="none">
                <a:solidFill>
                  <a:srgbClr val="002D3C"/>
                </a:solidFill>
                <a:latin typeface="Montserrat"/>
                <a:ea typeface="Montserrat"/>
                <a:cs typeface="Montserrat"/>
                <a:sym typeface="Montserrat"/>
              </a:defRPr>
            </a:lvl4pPr>
            <a:lvl5pPr marL="3047924" marR="0" lvl="4" indent="-457189" algn="l" rtl="0">
              <a:lnSpc>
                <a:spcPct val="115000"/>
              </a:lnSpc>
              <a:spcBef>
                <a:spcPts val="0"/>
              </a:spcBef>
              <a:spcAft>
                <a:spcPts val="0"/>
              </a:spcAft>
              <a:buClr>
                <a:srgbClr val="002D3C"/>
              </a:buClr>
              <a:buSzPts val="1800"/>
              <a:buFont typeface="Montserrat"/>
              <a:buChar char="○"/>
              <a:defRPr sz="2400" b="0" i="0" u="none" strike="noStrike" cap="none">
                <a:solidFill>
                  <a:srgbClr val="002D3C"/>
                </a:solidFill>
                <a:latin typeface="Montserrat"/>
                <a:ea typeface="Montserrat"/>
                <a:cs typeface="Montserrat"/>
                <a:sym typeface="Montserrat"/>
              </a:defRPr>
            </a:lvl5pPr>
            <a:lvl6pPr marL="3657509" marR="0" lvl="5"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6pPr>
            <a:lvl7pPr marL="4267093" marR="0" lvl="6"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7pPr>
            <a:lvl8pPr marL="4876678" marR="0" lvl="7"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8pPr>
            <a:lvl9pPr marL="5486263" marR="0" lvl="8"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9pPr>
          </a:lstStyle>
          <a:p>
            <a:endParaRPr/>
          </a:p>
        </p:txBody>
      </p:sp>
      <p:sp>
        <p:nvSpPr>
          <p:cNvPr id="19" name="Google Shape;19;p3"/>
          <p:cNvSpPr txBox="1">
            <a:spLocks noGrp="1"/>
          </p:cNvSpPr>
          <p:nvPr>
            <p:ph type="sldNum" idx="12"/>
          </p:nvPr>
        </p:nvSpPr>
        <p:spPr>
          <a:xfrm>
            <a:off x="11647238" y="6299732"/>
            <a:ext cx="449084" cy="447001"/>
          </a:xfrm>
          <a:prstGeom prst="rect">
            <a:avLst/>
          </a:prstGeom>
          <a:noFill/>
          <a:ln>
            <a:noFill/>
          </a:ln>
        </p:spPr>
        <p:txBody>
          <a:bodyPr spcFirstLastPara="1" wrap="square" lIns="91400" tIns="91400" rIns="91400" bIns="91400" anchor="ctr" anchorCtr="0">
            <a:noAutofit/>
          </a:bodyPr>
          <a:lstStyle>
            <a:lvl1pPr marL="0" marR="0" lvl="0"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1pPr>
            <a:lvl2pPr marL="0" marR="0" lvl="1"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2pPr>
            <a:lvl3pPr marL="0" marR="0" lvl="2"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3pPr>
            <a:lvl4pPr marL="0" marR="0" lvl="3"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4pPr>
            <a:lvl5pPr marL="0" marR="0" lvl="4"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5pPr>
            <a:lvl6pPr marL="0" marR="0" lvl="5"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6pPr>
            <a:lvl7pPr marL="0" marR="0" lvl="6"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7pPr>
            <a:lvl8pPr marL="0" marR="0" lvl="7"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8pPr>
            <a:lvl9pPr marL="0" marR="0" lvl="8"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extLst>
    <p:ext uri="{DCECCB84-F9BA-43D5-87BE-67443E8EF086}">
      <p15:sldGuideLst xmlns:p15="http://schemas.microsoft.com/office/powerpoint/2012/main">
        <p15:guide id="1" orient="horz" pos="2160" userDrawn="1">
          <p15:clr>
            <a:srgbClr val="F9AD4C"/>
          </p15:clr>
        </p15:guide>
        <p15:guide id="2" pos="3840" userDrawn="1">
          <p15:clr>
            <a:srgbClr val="F9AD4C"/>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11"/>
        <p:cNvGrpSpPr/>
        <p:nvPr/>
      </p:nvGrpSpPr>
      <p:grpSpPr>
        <a:xfrm>
          <a:off x="0" y="0"/>
          <a:ext cx="0" cy="0"/>
          <a:chOff x="0" y="0"/>
          <a:chExt cx="0" cy="0"/>
        </a:xfrm>
      </p:grpSpPr>
      <p:sp>
        <p:nvSpPr>
          <p:cNvPr id="112" name="Google Shape;112;p22"/>
          <p:cNvSpPr txBox="1"/>
          <p:nvPr/>
        </p:nvSpPr>
        <p:spPr>
          <a:xfrm rot="10800000" flipH="1">
            <a:off x="0" y="-99"/>
            <a:ext cx="12192000" cy="62613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900" b="0" i="0" u="none" strike="noStrike" cap="none">
              <a:solidFill>
                <a:srgbClr val="000000"/>
              </a:solidFill>
              <a:latin typeface="Arial"/>
              <a:ea typeface="Arial"/>
              <a:cs typeface="Arial"/>
              <a:sym typeface="Arial"/>
            </a:endParaRPr>
          </a:p>
        </p:txBody>
      </p:sp>
      <p:sp>
        <p:nvSpPr>
          <p:cNvPr id="113" name="Google Shape;113;p22"/>
          <p:cNvSpPr/>
          <p:nvPr/>
        </p:nvSpPr>
        <p:spPr>
          <a:xfrm rot="10800000" flipH="1">
            <a:off x="0" y="6163734"/>
            <a:ext cx="12192000" cy="987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900" b="0" i="0" u="none" strike="noStrike" cap="none">
              <a:solidFill>
                <a:srgbClr val="000000"/>
              </a:solidFill>
              <a:latin typeface="Arial"/>
              <a:ea typeface="Arial"/>
              <a:cs typeface="Arial"/>
              <a:sym typeface="Arial"/>
            </a:endParaRPr>
          </a:p>
        </p:txBody>
      </p:sp>
      <p:sp>
        <p:nvSpPr>
          <p:cNvPr id="114" name="Google Shape;114;p22"/>
          <p:cNvSpPr txBox="1">
            <a:spLocks noGrp="1"/>
          </p:cNvSpPr>
          <p:nvPr>
            <p:ph type="body" idx="1"/>
          </p:nvPr>
        </p:nvSpPr>
        <p:spPr>
          <a:xfrm>
            <a:off x="76200" y="6262434"/>
            <a:ext cx="11176000" cy="595500"/>
          </a:xfrm>
          <a:prstGeom prst="rect">
            <a:avLst/>
          </a:prstGeom>
          <a:noFill/>
          <a:ln>
            <a:noFill/>
          </a:ln>
        </p:spPr>
        <p:txBody>
          <a:bodyPr spcFirstLastPara="1" wrap="square" lIns="91425" tIns="91425" rIns="91425" bIns="91425" anchor="ctr" anchorCtr="0">
            <a:noAutofit/>
          </a:bodyPr>
          <a:lstStyle>
            <a:lvl1pPr marL="609585" marR="0" lvl="0" indent="-304792" algn="l">
              <a:lnSpc>
                <a:spcPct val="100000"/>
              </a:lnSpc>
              <a:spcBef>
                <a:spcPts val="0"/>
              </a:spcBef>
              <a:spcAft>
                <a:spcPts val="0"/>
              </a:spcAft>
              <a:buClr>
                <a:schemeClr val="lt1"/>
              </a:buClr>
              <a:buSzPts val="1200"/>
              <a:buFont typeface="Montserrat"/>
              <a:buNone/>
              <a:defRPr sz="1600" b="0" i="0" u="none" strike="noStrike" cap="none">
                <a:solidFill>
                  <a:schemeClr val="lt1"/>
                </a:solidFill>
                <a:latin typeface="Montserrat"/>
                <a:ea typeface="Montserrat"/>
                <a:cs typeface="Montserrat"/>
                <a:sym typeface="Montserrat"/>
              </a:defRPr>
            </a:lvl1pPr>
          </a:lstStyle>
          <a:p>
            <a:endParaRPr/>
          </a:p>
        </p:txBody>
      </p:sp>
      <p:sp>
        <p:nvSpPr>
          <p:cNvPr id="115" name="Google Shape;115;p22"/>
          <p:cNvSpPr txBox="1">
            <a:spLocks noGrp="1"/>
          </p:cNvSpPr>
          <p:nvPr>
            <p:ph type="sldNum" idx="12"/>
          </p:nvPr>
        </p:nvSpPr>
        <p:spPr>
          <a:xfrm>
            <a:off x="11364721" y="6260831"/>
            <a:ext cx="7316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116"/>
        <p:cNvGrpSpPr/>
        <p:nvPr/>
      </p:nvGrpSpPr>
      <p:grpSpPr>
        <a:xfrm>
          <a:off x="0" y="0"/>
          <a:ext cx="0" cy="0"/>
          <a:chOff x="0" y="0"/>
          <a:chExt cx="0" cy="0"/>
        </a:xfrm>
      </p:grpSpPr>
      <p:sp>
        <p:nvSpPr>
          <p:cNvPr id="117" name="Google Shape;117;p23"/>
          <p:cNvSpPr txBox="1">
            <a:spLocks noGrp="1"/>
          </p:cNvSpPr>
          <p:nvPr>
            <p:ph type="title" hasCustomPrompt="1"/>
          </p:nvPr>
        </p:nvSpPr>
        <p:spPr>
          <a:xfrm>
            <a:off x="634000" y="1678034"/>
            <a:ext cx="10962800" cy="2618100"/>
          </a:xfrm>
          <a:prstGeom prst="rect">
            <a:avLst/>
          </a:prstGeom>
          <a:noFill/>
          <a:ln>
            <a:noFill/>
          </a:ln>
        </p:spPr>
        <p:txBody>
          <a:bodyPr spcFirstLastPara="1" wrap="square" lIns="91425" tIns="91425" rIns="91425" bIns="91425" anchor="b" anchorCtr="0">
            <a:noAutofit/>
          </a:bodyPr>
          <a:lstStyle>
            <a:lvl1pPr marR="0" lvl="0" algn="ctr">
              <a:lnSpc>
                <a:spcPct val="100000"/>
              </a:lnSpc>
              <a:spcBef>
                <a:spcPts val="0"/>
              </a:spcBef>
              <a:spcAft>
                <a:spcPts val="0"/>
              </a:spcAft>
              <a:buClr>
                <a:schemeClr val="dk2"/>
              </a:buClr>
              <a:buSzPts val="12000"/>
              <a:buFont typeface="Arial"/>
              <a:buNone/>
              <a:defRPr sz="16000" b="0" i="0" u="none" strike="noStrike" cap="none">
                <a:solidFill>
                  <a:schemeClr val="dk2"/>
                </a:solidFill>
                <a:latin typeface="Open Sans"/>
                <a:ea typeface="Open Sans"/>
                <a:cs typeface="Open Sans"/>
                <a:sym typeface="Open Sans"/>
              </a:defRPr>
            </a:lvl1pPr>
            <a:lvl2pPr marR="0" lvl="1" algn="ctr">
              <a:lnSpc>
                <a:spcPct val="100000"/>
              </a:lnSpc>
              <a:spcBef>
                <a:spcPts val="0"/>
              </a:spcBef>
              <a:spcAft>
                <a:spcPts val="0"/>
              </a:spcAft>
              <a:buClr>
                <a:schemeClr val="dk2"/>
              </a:buClr>
              <a:buSzPts val="12000"/>
              <a:buFont typeface="Roboto"/>
              <a:buNone/>
              <a:defRPr sz="16000" b="0" i="0" u="none" strike="noStrike" cap="none">
                <a:solidFill>
                  <a:schemeClr val="dk2"/>
                </a:solidFill>
                <a:latin typeface="Roboto"/>
                <a:ea typeface="Roboto"/>
                <a:cs typeface="Roboto"/>
                <a:sym typeface="Roboto"/>
              </a:defRPr>
            </a:lvl2pPr>
            <a:lvl3pPr marR="0" lvl="2" algn="ctr">
              <a:lnSpc>
                <a:spcPct val="100000"/>
              </a:lnSpc>
              <a:spcBef>
                <a:spcPts val="0"/>
              </a:spcBef>
              <a:spcAft>
                <a:spcPts val="0"/>
              </a:spcAft>
              <a:buClr>
                <a:schemeClr val="dk2"/>
              </a:buClr>
              <a:buSzPts val="12000"/>
              <a:buFont typeface="Roboto"/>
              <a:buNone/>
              <a:defRPr sz="16000" b="0" i="0" u="none" strike="noStrike" cap="none">
                <a:solidFill>
                  <a:schemeClr val="dk2"/>
                </a:solidFill>
                <a:latin typeface="Roboto"/>
                <a:ea typeface="Roboto"/>
                <a:cs typeface="Roboto"/>
                <a:sym typeface="Roboto"/>
              </a:defRPr>
            </a:lvl3pPr>
            <a:lvl4pPr marR="0" lvl="3" algn="ctr">
              <a:lnSpc>
                <a:spcPct val="100000"/>
              </a:lnSpc>
              <a:spcBef>
                <a:spcPts val="0"/>
              </a:spcBef>
              <a:spcAft>
                <a:spcPts val="0"/>
              </a:spcAft>
              <a:buClr>
                <a:schemeClr val="dk2"/>
              </a:buClr>
              <a:buSzPts val="12000"/>
              <a:buFont typeface="Roboto"/>
              <a:buNone/>
              <a:defRPr sz="16000" b="0" i="0" u="none" strike="noStrike" cap="none">
                <a:solidFill>
                  <a:schemeClr val="dk2"/>
                </a:solidFill>
                <a:latin typeface="Roboto"/>
                <a:ea typeface="Roboto"/>
                <a:cs typeface="Roboto"/>
                <a:sym typeface="Roboto"/>
              </a:defRPr>
            </a:lvl4pPr>
            <a:lvl5pPr marR="0" lvl="4" algn="ctr">
              <a:lnSpc>
                <a:spcPct val="100000"/>
              </a:lnSpc>
              <a:spcBef>
                <a:spcPts val="0"/>
              </a:spcBef>
              <a:spcAft>
                <a:spcPts val="0"/>
              </a:spcAft>
              <a:buClr>
                <a:schemeClr val="dk2"/>
              </a:buClr>
              <a:buSzPts val="12000"/>
              <a:buFont typeface="Roboto"/>
              <a:buNone/>
              <a:defRPr sz="16000" b="0" i="0" u="none" strike="noStrike" cap="none">
                <a:solidFill>
                  <a:schemeClr val="dk2"/>
                </a:solidFill>
                <a:latin typeface="Roboto"/>
                <a:ea typeface="Roboto"/>
                <a:cs typeface="Roboto"/>
                <a:sym typeface="Roboto"/>
              </a:defRPr>
            </a:lvl5pPr>
            <a:lvl6pPr marR="0" lvl="5" algn="ctr">
              <a:lnSpc>
                <a:spcPct val="100000"/>
              </a:lnSpc>
              <a:spcBef>
                <a:spcPts val="0"/>
              </a:spcBef>
              <a:spcAft>
                <a:spcPts val="0"/>
              </a:spcAft>
              <a:buClr>
                <a:schemeClr val="dk2"/>
              </a:buClr>
              <a:buSzPts val="12000"/>
              <a:buFont typeface="Roboto"/>
              <a:buNone/>
              <a:defRPr sz="16000" b="0" i="0" u="none" strike="noStrike" cap="none">
                <a:solidFill>
                  <a:schemeClr val="dk2"/>
                </a:solidFill>
                <a:latin typeface="Roboto"/>
                <a:ea typeface="Roboto"/>
                <a:cs typeface="Roboto"/>
                <a:sym typeface="Roboto"/>
              </a:defRPr>
            </a:lvl6pPr>
            <a:lvl7pPr marR="0" lvl="6" algn="ctr">
              <a:lnSpc>
                <a:spcPct val="100000"/>
              </a:lnSpc>
              <a:spcBef>
                <a:spcPts val="0"/>
              </a:spcBef>
              <a:spcAft>
                <a:spcPts val="0"/>
              </a:spcAft>
              <a:buClr>
                <a:schemeClr val="dk2"/>
              </a:buClr>
              <a:buSzPts val="12000"/>
              <a:buFont typeface="Roboto"/>
              <a:buNone/>
              <a:defRPr sz="16000" b="0" i="0" u="none" strike="noStrike" cap="none">
                <a:solidFill>
                  <a:schemeClr val="dk2"/>
                </a:solidFill>
                <a:latin typeface="Roboto"/>
                <a:ea typeface="Roboto"/>
                <a:cs typeface="Roboto"/>
                <a:sym typeface="Roboto"/>
              </a:defRPr>
            </a:lvl7pPr>
            <a:lvl8pPr marR="0" lvl="7" algn="ctr">
              <a:lnSpc>
                <a:spcPct val="100000"/>
              </a:lnSpc>
              <a:spcBef>
                <a:spcPts val="0"/>
              </a:spcBef>
              <a:spcAft>
                <a:spcPts val="0"/>
              </a:spcAft>
              <a:buClr>
                <a:schemeClr val="dk2"/>
              </a:buClr>
              <a:buSzPts val="12000"/>
              <a:buFont typeface="Roboto"/>
              <a:buNone/>
              <a:defRPr sz="16000" b="0" i="0" u="none" strike="noStrike" cap="none">
                <a:solidFill>
                  <a:schemeClr val="dk2"/>
                </a:solidFill>
                <a:latin typeface="Roboto"/>
                <a:ea typeface="Roboto"/>
                <a:cs typeface="Roboto"/>
                <a:sym typeface="Roboto"/>
              </a:defRPr>
            </a:lvl8pPr>
            <a:lvl9pPr marR="0" lvl="8" algn="ctr">
              <a:lnSpc>
                <a:spcPct val="100000"/>
              </a:lnSpc>
              <a:spcBef>
                <a:spcPts val="0"/>
              </a:spcBef>
              <a:spcAft>
                <a:spcPts val="0"/>
              </a:spcAft>
              <a:buClr>
                <a:schemeClr val="dk2"/>
              </a:buClr>
              <a:buSzPts val="12000"/>
              <a:buFont typeface="Roboto"/>
              <a:buNone/>
              <a:defRPr sz="16000" b="0" i="0" u="none" strike="noStrike" cap="none">
                <a:solidFill>
                  <a:schemeClr val="dk2"/>
                </a:solidFill>
                <a:latin typeface="Roboto"/>
                <a:ea typeface="Roboto"/>
                <a:cs typeface="Roboto"/>
                <a:sym typeface="Roboto"/>
              </a:defRPr>
            </a:lvl9pPr>
          </a:lstStyle>
          <a:p>
            <a:r>
              <a:t>xx%</a:t>
            </a:r>
          </a:p>
        </p:txBody>
      </p:sp>
      <p:sp>
        <p:nvSpPr>
          <p:cNvPr id="118" name="Google Shape;118;p23"/>
          <p:cNvSpPr txBox="1">
            <a:spLocks noGrp="1"/>
          </p:cNvSpPr>
          <p:nvPr>
            <p:ph type="body" idx="1"/>
          </p:nvPr>
        </p:nvSpPr>
        <p:spPr>
          <a:xfrm>
            <a:off x="634000" y="4406167"/>
            <a:ext cx="10962800" cy="1734300"/>
          </a:xfrm>
          <a:prstGeom prst="rect">
            <a:avLst/>
          </a:prstGeom>
          <a:noFill/>
          <a:ln>
            <a:noFill/>
          </a:ln>
        </p:spPr>
        <p:txBody>
          <a:bodyPr spcFirstLastPara="1" wrap="square" lIns="91425" tIns="91425" rIns="91425" bIns="91425" anchor="t" anchorCtr="0">
            <a:noAutofit/>
          </a:bodyPr>
          <a:lstStyle>
            <a:lvl1pPr marL="609585" marR="0" lvl="0" indent="-457189" algn="ctr">
              <a:lnSpc>
                <a:spcPct val="115000"/>
              </a:lnSpc>
              <a:spcBef>
                <a:spcPts val="0"/>
              </a:spcBef>
              <a:spcAft>
                <a:spcPts val="0"/>
              </a:spcAft>
              <a:buClr>
                <a:schemeClr val="lt2"/>
              </a:buClr>
              <a:buSzPts val="1800"/>
              <a:buFont typeface="Montserrat"/>
              <a:buChar char="●"/>
              <a:defRPr sz="2400" b="0" i="0" u="none" strike="noStrike" cap="none">
                <a:solidFill>
                  <a:schemeClr val="lt2"/>
                </a:solidFill>
                <a:latin typeface="Montserrat"/>
                <a:ea typeface="Montserrat"/>
                <a:cs typeface="Montserrat"/>
                <a:sym typeface="Montserrat"/>
              </a:defRPr>
            </a:lvl1pPr>
            <a:lvl2pPr marL="1219170" marR="0" lvl="1" indent="-423323" algn="ctr">
              <a:lnSpc>
                <a:spcPct val="115000"/>
              </a:lnSpc>
              <a:spcBef>
                <a:spcPts val="2133"/>
              </a:spcBef>
              <a:spcAft>
                <a:spcPts val="0"/>
              </a:spcAft>
              <a:buClr>
                <a:schemeClr val="lt2"/>
              </a:buClr>
              <a:buSzPts val="1400"/>
              <a:buFont typeface="Montserrat"/>
              <a:buChar char="○"/>
              <a:defRPr sz="1900" b="0" i="0" u="none" strike="noStrike" cap="none">
                <a:solidFill>
                  <a:schemeClr val="lt2"/>
                </a:solidFill>
                <a:latin typeface="Montserrat"/>
                <a:ea typeface="Montserrat"/>
                <a:cs typeface="Montserrat"/>
                <a:sym typeface="Montserrat"/>
              </a:defRPr>
            </a:lvl2pPr>
            <a:lvl3pPr marL="1828754" marR="0" lvl="2" indent="-423323" algn="ctr">
              <a:lnSpc>
                <a:spcPct val="115000"/>
              </a:lnSpc>
              <a:spcBef>
                <a:spcPts val="2133"/>
              </a:spcBef>
              <a:spcAft>
                <a:spcPts val="0"/>
              </a:spcAft>
              <a:buClr>
                <a:schemeClr val="lt2"/>
              </a:buClr>
              <a:buSzPts val="1400"/>
              <a:buFont typeface="Montserrat"/>
              <a:buChar char="■"/>
              <a:defRPr sz="1900" b="0" i="0" u="none" strike="noStrike" cap="none">
                <a:solidFill>
                  <a:schemeClr val="lt2"/>
                </a:solidFill>
                <a:latin typeface="Montserrat"/>
                <a:ea typeface="Montserrat"/>
                <a:cs typeface="Montserrat"/>
                <a:sym typeface="Montserrat"/>
              </a:defRPr>
            </a:lvl3pPr>
            <a:lvl4pPr marL="2438339" marR="0" lvl="3" indent="-423323" algn="ctr">
              <a:lnSpc>
                <a:spcPct val="115000"/>
              </a:lnSpc>
              <a:spcBef>
                <a:spcPts val="2133"/>
              </a:spcBef>
              <a:spcAft>
                <a:spcPts val="0"/>
              </a:spcAft>
              <a:buClr>
                <a:schemeClr val="lt2"/>
              </a:buClr>
              <a:buSzPts val="1400"/>
              <a:buFont typeface="Montserrat"/>
              <a:buChar char="●"/>
              <a:defRPr sz="1900" b="0" i="0" u="none" strike="noStrike" cap="none">
                <a:solidFill>
                  <a:schemeClr val="lt2"/>
                </a:solidFill>
                <a:latin typeface="Montserrat"/>
                <a:ea typeface="Montserrat"/>
                <a:cs typeface="Montserrat"/>
                <a:sym typeface="Montserrat"/>
              </a:defRPr>
            </a:lvl4pPr>
            <a:lvl5pPr marL="3047924" marR="0" lvl="4" indent="-423323" algn="ctr">
              <a:lnSpc>
                <a:spcPct val="115000"/>
              </a:lnSpc>
              <a:spcBef>
                <a:spcPts val="2133"/>
              </a:spcBef>
              <a:spcAft>
                <a:spcPts val="0"/>
              </a:spcAft>
              <a:buClr>
                <a:schemeClr val="lt2"/>
              </a:buClr>
              <a:buSzPts val="1400"/>
              <a:buFont typeface="Montserrat"/>
              <a:buChar char="○"/>
              <a:defRPr sz="1900" b="0" i="0" u="none" strike="noStrike" cap="none">
                <a:solidFill>
                  <a:schemeClr val="lt2"/>
                </a:solidFill>
                <a:latin typeface="Montserrat"/>
                <a:ea typeface="Montserrat"/>
                <a:cs typeface="Montserrat"/>
                <a:sym typeface="Montserrat"/>
              </a:defRPr>
            </a:lvl5pPr>
            <a:lvl6pPr marL="3657509" marR="0" lvl="5" indent="-423323" algn="ctr">
              <a:lnSpc>
                <a:spcPct val="115000"/>
              </a:lnSpc>
              <a:spcBef>
                <a:spcPts val="2133"/>
              </a:spcBef>
              <a:spcAft>
                <a:spcPts val="0"/>
              </a:spcAft>
              <a:buClr>
                <a:schemeClr val="lt2"/>
              </a:buClr>
              <a:buSzPts val="1400"/>
              <a:buFont typeface="Montserrat"/>
              <a:buChar char="■"/>
              <a:defRPr sz="1900" b="0" i="0" u="none" strike="noStrike" cap="none">
                <a:solidFill>
                  <a:schemeClr val="lt2"/>
                </a:solidFill>
                <a:latin typeface="Montserrat"/>
                <a:ea typeface="Montserrat"/>
                <a:cs typeface="Montserrat"/>
                <a:sym typeface="Montserrat"/>
              </a:defRPr>
            </a:lvl6pPr>
            <a:lvl7pPr marL="4267093" marR="0" lvl="6" indent="-423323" algn="ctr">
              <a:lnSpc>
                <a:spcPct val="115000"/>
              </a:lnSpc>
              <a:spcBef>
                <a:spcPts val="2133"/>
              </a:spcBef>
              <a:spcAft>
                <a:spcPts val="0"/>
              </a:spcAft>
              <a:buClr>
                <a:schemeClr val="lt2"/>
              </a:buClr>
              <a:buSzPts val="1400"/>
              <a:buFont typeface="Montserrat"/>
              <a:buChar char="●"/>
              <a:defRPr sz="1900" b="0" i="0" u="none" strike="noStrike" cap="none">
                <a:solidFill>
                  <a:schemeClr val="lt2"/>
                </a:solidFill>
                <a:latin typeface="Montserrat"/>
                <a:ea typeface="Montserrat"/>
                <a:cs typeface="Montserrat"/>
                <a:sym typeface="Montserrat"/>
              </a:defRPr>
            </a:lvl7pPr>
            <a:lvl8pPr marL="4876678" marR="0" lvl="7" indent="-423323" algn="ctr">
              <a:lnSpc>
                <a:spcPct val="115000"/>
              </a:lnSpc>
              <a:spcBef>
                <a:spcPts val="2133"/>
              </a:spcBef>
              <a:spcAft>
                <a:spcPts val="0"/>
              </a:spcAft>
              <a:buClr>
                <a:schemeClr val="lt2"/>
              </a:buClr>
              <a:buSzPts val="1400"/>
              <a:buFont typeface="Montserrat"/>
              <a:buChar char="○"/>
              <a:defRPr sz="1900" b="0" i="0" u="none" strike="noStrike" cap="none">
                <a:solidFill>
                  <a:schemeClr val="lt2"/>
                </a:solidFill>
                <a:latin typeface="Montserrat"/>
                <a:ea typeface="Montserrat"/>
                <a:cs typeface="Montserrat"/>
                <a:sym typeface="Montserrat"/>
              </a:defRPr>
            </a:lvl8pPr>
            <a:lvl9pPr marL="5486263" marR="0" lvl="8" indent="-423323" algn="ctr">
              <a:lnSpc>
                <a:spcPct val="115000"/>
              </a:lnSpc>
              <a:spcBef>
                <a:spcPts val="2133"/>
              </a:spcBef>
              <a:spcAft>
                <a:spcPts val="2133"/>
              </a:spcAft>
              <a:buClr>
                <a:schemeClr val="lt2"/>
              </a:buClr>
              <a:buSzPts val="1400"/>
              <a:buFont typeface="Montserrat"/>
              <a:buChar char="■"/>
              <a:defRPr sz="1900" b="0" i="0" u="none" strike="noStrike" cap="none">
                <a:solidFill>
                  <a:schemeClr val="lt2"/>
                </a:solidFill>
                <a:latin typeface="Montserrat"/>
                <a:ea typeface="Montserrat"/>
                <a:cs typeface="Montserrat"/>
                <a:sym typeface="Montserrat"/>
              </a:defRPr>
            </a:lvl9pPr>
          </a:lstStyle>
          <a:p>
            <a:endParaRPr/>
          </a:p>
        </p:txBody>
      </p:sp>
      <p:sp>
        <p:nvSpPr>
          <p:cNvPr id="119" name="Google Shape;119;p23"/>
          <p:cNvSpPr txBox="1">
            <a:spLocks noGrp="1"/>
          </p:cNvSpPr>
          <p:nvPr>
            <p:ph type="sldNum" idx="12"/>
          </p:nvPr>
        </p:nvSpPr>
        <p:spPr>
          <a:xfrm>
            <a:off x="11364721" y="6260831"/>
            <a:ext cx="7316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_HEADER" type="secHead">
  <p:cSld name="SECTION_HEADER">
    <p:bg>
      <p:bgPr>
        <a:solidFill>
          <a:srgbClr val="002D3C"/>
        </a:solidFill>
        <a:effectLst/>
      </p:bgPr>
    </p:bg>
    <p:spTree>
      <p:nvGrpSpPr>
        <p:cNvPr id="1" name="Shape 20"/>
        <p:cNvGrpSpPr/>
        <p:nvPr/>
      </p:nvGrpSpPr>
      <p:grpSpPr>
        <a:xfrm>
          <a:off x="0" y="0"/>
          <a:ext cx="0" cy="0"/>
          <a:chOff x="0" y="0"/>
          <a:chExt cx="0" cy="0"/>
        </a:xfrm>
      </p:grpSpPr>
      <p:sp>
        <p:nvSpPr>
          <p:cNvPr id="21" name="Google Shape;21;p4"/>
          <p:cNvSpPr txBox="1">
            <a:spLocks noGrp="1"/>
          </p:cNvSpPr>
          <p:nvPr>
            <p:ph type="sldNum" idx="12"/>
          </p:nvPr>
        </p:nvSpPr>
        <p:spPr>
          <a:xfrm>
            <a:off x="11647238" y="6299732"/>
            <a:ext cx="449084" cy="447001"/>
          </a:xfrm>
          <a:prstGeom prst="rect">
            <a:avLst/>
          </a:prstGeom>
          <a:noFill/>
          <a:ln>
            <a:noFill/>
          </a:ln>
        </p:spPr>
        <p:txBody>
          <a:bodyPr spcFirstLastPara="1" wrap="square" lIns="91400" tIns="91400" rIns="91400" bIns="91400" anchor="ctr" anchorCtr="0">
            <a:noAutofit/>
          </a:bodyPr>
          <a:lstStyle>
            <a:lvl1pPr marL="0" marR="0" lvl="0"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1pPr>
            <a:lvl2pPr marL="0" marR="0" lvl="1"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2pPr>
            <a:lvl3pPr marL="0" marR="0" lvl="2"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3pPr>
            <a:lvl4pPr marL="0" marR="0" lvl="3"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4pPr>
            <a:lvl5pPr marL="0" marR="0" lvl="4"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5pPr>
            <a:lvl6pPr marL="0" marR="0" lvl="5"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6pPr>
            <a:lvl7pPr marL="0" marR="0" lvl="6"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7pPr>
            <a:lvl8pPr marL="0" marR="0" lvl="7"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8pPr>
            <a:lvl9pPr marL="0" marR="0" lvl="8"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_AND_TWO_COLUMNS" type="twoColTx">
  <p:cSld name="TITLE_AND_TWO_COLUMNS">
    <p:bg>
      <p:bgPr>
        <a:solidFill>
          <a:srgbClr val="002D3C"/>
        </a:solidFill>
        <a:effectLst/>
      </p:bgPr>
    </p:bg>
    <p:spTree>
      <p:nvGrpSpPr>
        <p:cNvPr id="1" name="Shape 22"/>
        <p:cNvGrpSpPr/>
        <p:nvPr/>
      </p:nvGrpSpPr>
      <p:grpSpPr>
        <a:xfrm>
          <a:off x="0" y="0"/>
          <a:ext cx="0" cy="0"/>
          <a:chOff x="0" y="0"/>
          <a:chExt cx="0" cy="0"/>
        </a:xfrm>
      </p:grpSpPr>
      <p:sp>
        <p:nvSpPr>
          <p:cNvPr id="23" name="Google Shape;23;p5"/>
          <p:cNvSpPr/>
          <p:nvPr/>
        </p:nvSpPr>
        <p:spPr>
          <a:xfrm rot="10800000" flipH="1">
            <a:off x="0" y="2248000"/>
            <a:ext cx="12192000" cy="4610000"/>
          </a:xfrm>
          <a:prstGeom prst="rect">
            <a:avLst/>
          </a:prstGeom>
          <a:solidFill>
            <a:schemeClr val="accent4"/>
          </a:solidFill>
          <a:ln>
            <a:noFill/>
          </a:ln>
        </p:spPr>
        <p:txBody>
          <a:bodyPr spcFirstLastPara="1" wrap="square" lIns="60933" tIns="60933" rIns="60933" bIns="60933"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900" b="0" i="0" u="none" strike="noStrike" cap="none">
              <a:solidFill>
                <a:srgbClr val="4285F4"/>
              </a:solidFill>
              <a:latin typeface="Arial"/>
              <a:ea typeface="Arial"/>
              <a:cs typeface="Arial"/>
              <a:sym typeface="Arial"/>
            </a:endParaRPr>
          </a:p>
        </p:txBody>
      </p:sp>
      <p:sp>
        <p:nvSpPr>
          <p:cNvPr id="24" name="Google Shape;24;p5"/>
          <p:cNvSpPr/>
          <p:nvPr/>
        </p:nvSpPr>
        <p:spPr>
          <a:xfrm>
            <a:off x="0" y="2248000"/>
            <a:ext cx="12192000" cy="144801"/>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60933" tIns="60933" rIns="60933" bIns="60933"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900" b="0" i="0" u="none" strike="noStrike" cap="none">
              <a:solidFill>
                <a:srgbClr val="4285F4"/>
              </a:solidFill>
              <a:latin typeface="Arial"/>
              <a:ea typeface="Arial"/>
              <a:cs typeface="Arial"/>
              <a:sym typeface="Arial"/>
            </a:endParaRPr>
          </a:p>
        </p:txBody>
      </p:sp>
      <p:sp>
        <p:nvSpPr>
          <p:cNvPr id="25" name="Google Shape;25;p5"/>
          <p:cNvSpPr txBox="1">
            <a:spLocks noGrp="1"/>
          </p:cNvSpPr>
          <p:nvPr>
            <p:ph type="title"/>
          </p:nvPr>
        </p:nvSpPr>
        <p:spPr>
          <a:xfrm>
            <a:off x="629200" y="984968"/>
            <a:ext cx="10962800" cy="1023601"/>
          </a:xfrm>
          <a:prstGeom prst="rect">
            <a:avLst/>
          </a:prstGeom>
          <a:noFill/>
          <a:ln>
            <a:noFill/>
          </a:ln>
        </p:spPr>
        <p:txBody>
          <a:bodyPr spcFirstLastPara="1" wrap="square" lIns="91400" tIns="91400" rIns="91400" bIns="91400" anchor="b" anchorCtr="0">
            <a:noAutofit/>
          </a:bodyPr>
          <a:lstStyle>
            <a:lvl1pPr marR="0" lvl="0" algn="l" rtl="0">
              <a:lnSpc>
                <a:spcPct val="100000"/>
              </a:lnSpc>
              <a:spcBef>
                <a:spcPts val="0"/>
              </a:spcBef>
              <a:spcAft>
                <a:spcPts val="0"/>
              </a:spcAft>
              <a:buClr>
                <a:srgbClr val="FFFFFF"/>
              </a:buClr>
              <a:buSzPts val="3200"/>
              <a:buFont typeface="Open Sans"/>
              <a:buNone/>
              <a:defRPr sz="4300" b="0" i="0" u="none" strike="noStrike" cap="none">
                <a:solidFill>
                  <a:srgbClr val="FFFFFF"/>
                </a:solidFill>
                <a:latin typeface="Open Sans"/>
                <a:ea typeface="Open Sans"/>
                <a:cs typeface="Open Sans"/>
                <a:sym typeface="Open Sans"/>
              </a:defRPr>
            </a:lvl1pPr>
            <a:lvl2pPr marR="0" lvl="1"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2pPr>
            <a:lvl3pPr marR="0" lvl="2"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3pPr>
            <a:lvl4pPr marR="0" lvl="3"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4pPr>
            <a:lvl5pPr marR="0" lvl="4"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5pPr>
            <a:lvl6pPr marR="0" lvl="5"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6pPr>
            <a:lvl7pPr marR="0" lvl="6"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7pPr>
            <a:lvl8pPr marR="0" lvl="7"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8pPr>
            <a:lvl9pPr marR="0" lvl="8"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9pPr>
          </a:lstStyle>
          <a:p>
            <a:endParaRPr/>
          </a:p>
        </p:txBody>
      </p:sp>
      <p:sp>
        <p:nvSpPr>
          <p:cNvPr id="26" name="Google Shape;26;p5"/>
          <p:cNvSpPr txBox="1">
            <a:spLocks noGrp="1"/>
          </p:cNvSpPr>
          <p:nvPr>
            <p:ph type="body" idx="1"/>
          </p:nvPr>
        </p:nvSpPr>
        <p:spPr>
          <a:xfrm>
            <a:off x="629201" y="2558766"/>
            <a:ext cx="5333201" cy="3613601"/>
          </a:xfrm>
          <a:prstGeom prst="rect">
            <a:avLst/>
          </a:prstGeom>
          <a:noFill/>
          <a:ln>
            <a:noFill/>
          </a:ln>
        </p:spPr>
        <p:txBody>
          <a:bodyPr spcFirstLastPara="1" wrap="square" lIns="91400" tIns="91400" rIns="91400" bIns="91400" anchor="t" anchorCtr="0">
            <a:noAutofit/>
          </a:bodyPr>
          <a:lstStyle>
            <a:lvl1pPr marL="609585" marR="0" lvl="0" indent="-423323" algn="l" rtl="0">
              <a:lnSpc>
                <a:spcPct val="115000"/>
              </a:lnSpc>
              <a:spcBef>
                <a:spcPts val="0"/>
              </a:spcBef>
              <a:spcAft>
                <a:spcPts val="0"/>
              </a:spcAft>
              <a:buClr>
                <a:srgbClr val="000000"/>
              </a:buClr>
              <a:buSzPts val="1400"/>
              <a:buFont typeface="Montserrat"/>
              <a:buChar char="●"/>
              <a:defRPr sz="1900" b="0" i="0" u="none" strike="noStrike" cap="none">
                <a:solidFill>
                  <a:srgbClr val="000000"/>
                </a:solidFill>
                <a:latin typeface="Montserrat"/>
                <a:ea typeface="Montserrat"/>
                <a:cs typeface="Montserrat"/>
                <a:sym typeface="Montserrat"/>
              </a:defRPr>
            </a:lvl1pPr>
            <a:lvl2pPr marL="1219170" marR="0" lvl="1" indent="-423323" algn="l" rtl="0">
              <a:lnSpc>
                <a:spcPct val="115000"/>
              </a:lnSpc>
              <a:spcBef>
                <a:spcPts val="0"/>
              </a:spcBef>
              <a:spcAft>
                <a:spcPts val="0"/>
              </a:spcAft>
              <a:buClr>
                <a:srgbClr val="000000"/>
              </a:buClr>
              <a:buSzPts val="1400"/>
              <a:buFont typeface="Montserrat"/>
              <a:buChar char="○"/>
              <a:defRPr sz="1900" b="0" i="0" u="none" strike="noStrike" cap="none">
                <a:solidFill>
                  <a:srgbClr val="000000"/>
                </a:solidFill>
                <a:latin typeface="Montserrat"/>
                <a:ea typeface="Montserrat"/>
                <a:cs typeface="Montserrat"/>
                <a:sym typeface="Montserrat"/>
              </a:defRPr>
            </a:lvl2pPr>
            <a:lvl3pPr marL="1828754" marR="0" lvl="2" indent="-423323" algn="l" rtl="0">
              <a:lnSpc>
                <a:spcPct val="115000"/>
              </a:lnSpc>
              <a:spcBef>
                <a:spcPts val="0"/>
              </a:spcBef>
              <a:spcAft>
                <a:spcPts val="0"/>
              </a:spcAft>
              <a:buClr>
                <a:srgbClr val="000000"/>
              </a:buClr>
              <a:buSzPts val="1400"/>
              <a:buFont typeface="Montserrat"/>
              <a:buChar char="■"/>
              <a:defRPr sz="1900" b="0" i="0" u="none" strike="noStrike" cap="none">
                <a:solidFill>
                  <a:srgbClr val="000000"/>
                </a:solidFill>
                <a:latin typeface="Montserrat"/>
                <a:ea typeface="Montserrat"/>
                <a:cs typeface="Montserrat"/>
                <a:sym typeface="Montserrat"/>
              </a:defRPr>
            </a:lvl3pPr>
            <a:lvl4pPr marL="2438339" marR="0" lvl="3" indent="-423323" algn="l" rtl="0">
              <a:lnSpc>
                <a:spcPct val="115000"/>
              </a:lnSpc>
              <a:spcBef>
                <a:spcPts val="0"/>
              </a:spcBef>
              <a:spcAft>
                <a:spcPts val="0"/>
              </a:spcAft>
              <a:buClr>
                <a:srgbClr val="000000"/>
              </a:buClr>
              <a:buSzPts val="1400"/>
              <a:buFont typeface="Montserrat"/>
              <a:buChar char="●"/>
              <a:defRPr sz="1900" b="0" i="0" u="none" strike="noStrike" cap="none">
                <a:solidFill>
                  <a:srgbClr val="000000"/>
                </a:solidFill>
                <a:latin typeface="Montserrat"/>
                <a:ea typeface="Montserrat"/>
                <a:cs typeface="Montserrat"/>
                <a:sym typeface="Montserrat"/>
              </a:defRPr>
            </a:lvl4pPr>
            <a:lvl5pPr marL="3047924" marR="0" lvl="4" indent="-423323" algn="l" rtl="0">
              <a:lnSpc>
                <a:spcPct val="115000"/>
              </a:lnSpc>
              <a:spcBef>
                <a:spcPts val="0"/>
              </a:spcBef>
              <a:spcAft>
                <a:spcPts val="0"/>
              </a:spcAft>
              <a:buClr>
                <a:srgbClr val="000000"/>
              </a:buClr>
              <a:buSzPts val="1400"/>
              <a:buFont typeface="Montserrat"/>
              <a:buChar char="○"/>
              <a:defRPr sz="1900" b="0" i="0" u="none" strike="noStrike" cap="none">
                <a:solidFill>
                  <a:srgbClr val="000000"/>
                </a:solidFill>
                <a:latin typeface="Montserrat"/>
                <a:ea typeface="Montserrat"/>
                <a:cs typeface="Montserrat"/>
                <a:sym typeface="Montserrat"/>
              </a:defRPr>
            </a:lvl5pPr>
            <a:lvl6pPr marL="3657509" marR="0" lvl="5"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6pPr>
            <a:lvl7pPr marL="4267093" marR="0" lvl="6"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7pPr>
            <a:lvl8pPr marL="4876678" marR="0" lvl="7"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8pPr>
            <a:lvl9pPr marL="5486263" marR="0" lvl="8"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9pPr>
          </a:lstStyle>
          <a:p>
            <a:endParaRPr/>
          </a:p>
        </p:txBody>
      </p:sp>
      <p:sp>
        <p:nvSpPr>
          <p:cNvPr id="27" name="Google Shape;27;p5"/>
          <p:cNvSpPr txBox="1">
            <a:spLocks noGrp="1"/>
          </p:cNvSpPr>
          <p:nvPr>
            <p:ph type="body" idx="2"/>
          </p:nvPr>
        </p:nvSpPr>
        <p:spPr>
          <a:xfrm>
            <a:off x="6259000" y="2558766"/>
            <a:ext cx="5333201" cy="3613601"/>
          </a:xfrm>
          <a:prstGeom prst="rect">
            <a:avLst/>
          </a:prstGeom>
          <a:noFill/>
          <a:ln>
            <a:noFill/>
          </a:ln>
        </p:spPr>
        <p:txBody>
          <a:bodyPr spcFirstLastPara="1" wrap="square" lIns="91400" tIns="91400" rIns="91400" bIns="91400" anchor="t" anchorCtr="0">
            <a:noAutofit/>
          </a:bodyPr>
          <a:lstStyle>
            <a:lvl1pPr marL="609585" marR="0" lvl="0"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1pPr>
            <a:lvl2pPr marL="1219170" marR="0" lvl="1"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2pPr>
            <a:lvl3pPr marL="1828754" marR="0" lvl="2"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3pPr>
            <a:lvl4pPr marL="2438339" marR="0" lvl="3"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4pPr>
            <a:lvl5pPr marL="3047924" marR="0" lvl="4"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5pPr>
            <a:lvl6pPr marL="3657509" marR="0" lvl="5"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6pPr>
            <a:lvl7pPr marL="4267093" marR="0" lvl="6"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7pPr>
            <a:lvl8pPr marL="4876678" marR="0" lvl="7"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8pPr>
            <a:lvl9pPr marL="5486263" marR="0" lvl="8"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9pPr>
          </a:lstStyle>
          <a:p>
            <a:endParaRPr/>
          </a:p>
        </p:txBody>
      </p:sp>
      <p:sp>
        <p:nvSpPr>
          <p:cNvPr id="28" name="Google Shape;28;p5"/>
          <p:cNvSpPr txBox="1">
            <a:spLocks noGrp="1"/>
          </p:cNvSpPr>
          <p:nvPr>
            <p:ph type="sldNum" idx="12"/>
          </p:nvPr>
        </p:nvSpPr>
        <p:spPr>
          <a:xfrm>
            <a:off x="11647238" y="6299732"/>
            <a:ext cx="449084" cy="447001"/>
          </a:xfrm>
          <a:prstGeom prst="rect">
            <a:avLst/>
          </a:prstGeom>
          <a:noFill/>
          <a:ln>
            <a:noFill/>
          </a:ln>
        </p:spPr>
        <p:txBody>
          <a:bodyPr spcFirstLastPara="1" wrap="square" lIns="91400" tIns="91400" rIns="91400" bIns="91400" anchor="ctr" anchorCtr="0">
            <a:noAutofit/>
          </a:bodyPr>
          <a:lstStyle>
            <a:lvl1pPr marL="0" marR="0" lvl="0"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1pPr>
            <a:lvl2pPr marL="0" marR="0" lvl="1"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2pPr>
            <a:lvl3pPr marL="0" marR="0" lvl="2"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3pPr>
            <a:lvl4pPr marL="0" marR="0" lvl="3"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4pPr>
            <a:lvl5pPr marL="0" marR="0" lvl="4"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5pPr>
            <a:lvl6pPr marL="0" marR="0" lvl="5"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6pPr>
            <a:lvl7pPr marL="0" marR="0" lvl="6"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7pPr>
            <a:lvl8pPr marL="0" marR="0" lvl="7"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8pPr>
            <a:lvl9pPr marL="0" marR="0" lvl="8"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_ONLY" type="titleOnly">
  <p:cSld name="TITLE_ONLY">
    <p:bg>
      <p:bgPr>
        <a:solidFill>
          <a:srgbClr val="002D3C"/>
        </a:solidFill>
        <a:effectLst/>
      </p:bgPr>
    </p:bg>
    <p:spTree>
      <p:nvGrpSpPr>
        <p:cNvPr id="1" name="Shape 29"/>
        <p:cNvGrpSpPr/>
        <p:nvPr/>
      </p:nvGrpSpPr>
      <p:grpSpPr>
        <a:xfrm>
          <a:off x="0" y="0"/>
          <a:ext cx="0" cy="0"/>
          <a:chOff x="0" y="0"/>
          <a:chExt cx="0" cy="0"/>
        </a:xfrm>
      </p:grpSpPr>
      <p:sp>
        <p:nvSpPr>
          <p:cNvPr id="30" name="Google Shape;30;p6"/>
          <p:cNvSpPr/>
          <p:nvPr/>
        </p:nvSpPr>
        <p:spPr>
          <a:xfrm rot="10800000" flipH="1">
            <a:off x="0" y="1583693"/>
            <a:ext cx="12192000" cy="5284017"/>
          </a:xfrm>
          <a:prstGeom prst="rect">
            <a:avLst/>
          </a:prstGeom>
          <a:solidFill>
            <a:schemeClr val="accent4"/>
          </a:solidFill>
          <a:ln>
            <a:noFill/>
          </a:ln>
        </p:spPr>
        <p:txBody>
          <a:bodyPr spcFirstLastPara="1" wrap="square" lIns="60933" tIns="60933" rIns="60933" bIns="60933"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900" b="0" i="0" u="none" strike="noStrike" cap="none">
              <a:solidFill>
                <a:srgbClr val="4285F4"/>
              </a:solidFill>
              <a:latin typeface="Arial"/>
              <a:ea typeface="Arial"/>
              <a:cs typeface="Arial"/>
              <a:sym typeface="Arial"/>
            </a:endParaRPr>
          </a:p>
        </p:txBody>
      </p:sp>
      <p:sp>
        <p:nvSpPr>
          <p:cNvPr id="31" name="Google Shape;31;p6"/>
          <p:cNvSpPr txBox="1">
            <a:spLocks noGrp="1"/>
          </p:cNvSpPr>
          <p:nvPr>
            <p:ph type="title"/>
          </p:nvPr>
        </p:nvSpPr>
        <p:spPr>
          <a:xfrm>
            <a:off x="131000" y="210337"/>
            <a:ext cx="11768801" cy="803601"/>
          </a:xfrm>
          <a:prstGeom prst="rect">
            <a:avLst/>
          </a:prstGeom>
          <a:noFill/>
          <a:ln>
            <a:noFill/>
          </a:ln>
        </p:spPr>
        <p:txBody>
          <a:bodyPr spcFirstLastPara="1" wrap="square" lIns="91400" tIns="91400" rIns="91400" bIns="91400" anchor="ctr" anchorCtr="0">
            <a:noAutofit/>
          </a:bodyPr>
          <a:lstStyle>
            <a:lvl1pPr marR="0" lvl="0" algn="l" rtl="0">
              <a:lnSpc>
                <a:spcPct val="100000"/>
              </a:lnSpc>
              <a:spcBef>
                <a:spcPts val="0"/>
              </a:spcBef>
              <a:spcAft>
                <a:spcPts val="0"/>
              </a:spcAft>
              <a:buClr>
                <a:srgbClr val="FFFFFF"/>
              </a:buClr>
              <a:buSzPts val="1800"/>
              <a:buFont typeface="Open Sans"/>
              <a:buNone/>
              <a:defRPr sz="2400" b="0" i="0" u="none" strike="noStrike" cap="none">
                <a:solidFill>
                  <a:srgbClr val="FFFFFF"/>
                </a:solidFill>
                <a:latin typeface="Open Sans"/>
                <a:ea typeface="Open Sans"/>
                <a:cs typeface="Open Sans"/>
                <a:sym typeface="Open Sans"/>
              </a:defRPr>
            </a:lvl1pPr>
            <a:lvl2pPr marR="0" lvl="1"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2pPr>
            <a:lvl3pPr marR="0" lvl="2"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3pPr>
            <a:lvl4pPr marR="0" lvl="3"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4pPr>
            <a:lvl5pPr marR="0" lvl="4"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5pPr>
            <a:lvl6pPr marR="0" lvl="5"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6pPr>
            <a:lvl7pPr marR="0" lvl="6"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7pPr>
            <a:lvl8pPr marR="0" lvl="7"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8pPr>
            <a:lvl9pPr marR="0" lvl="8"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9pPr>
          </a:lstStyle>
          <a:p>
            <a:endParaRPr/>
          </a:p>
        </p:txBody>
      </p:sp>
      <p:sp>
        <p:nvSpPr>
          <p:cNvPr id="32" name="Google Shape;32;p6"/>
          <p:cNvSpPr txBox="1">
            <a:spLocks noGrp="1"/>
          </p:cNvSpPr>
          <p:nvPr>
            <p:ph type="sldNum" idx="12"/>
          </p:nvPr>
        </p:nvSpPr>
        <p:spPr>
          <a:xfrm>
            <a:off x="11647238" y="6299732"/>
            <a:ext cx="449084" cy="447001"/>
          </a:xfrm>
          <a:prstGeom prst="rect">
            <a:avLst/>
          </a:prstGeom>
          <a:noFill/>
          <a:ln>
            <a:noFill/>
          </a:ln>
        </p:spPr>
        <p:txBody>
          <a:bodyPr spcFirstLastPara="1" wrap="square" lIns="91400" tIns="91400" rIns="91400" bIns="91400" anchor="ctr" anchorCtr="0">
            <a:noAutofit/>
          </a:bodyPr>
          <a:lstStyle>
            <a:lvl1pPr marL="0" marR="0" lvl="0"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1pPr>
            <a:lvl2pPr marL="0" marR="0" lvl="1"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2pPr>
            <a:lvl3pPr marL="0" marR="0" lvl="2"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3pPr>
            <a:lvl4pPr marL="0" marR="0" lvl="3"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4pPr>
            <a:lvl5pPr marL="0" marR="0" lvl="4"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5pPr>
            <a:lvl6pPr marL="0" marR="0" lvl="5"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6pPr>
            <a:lvl7pPr marL="0" marR="0" lvl="6"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7pPr>
            <a:lvl8pPr marL="0" marR="0" lvl="7"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8pPr>
            <a:lvl9pPr marL="0" marR="0" lvl="8"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_COLUMN_TEXT">
  <p:cSld name="ONE_COLUMN_TEXT">
    <p:bg>
      <p:bgPr>
        <a:solidFill>
          <a:srgbClr val="002D3C"/>
        </a:solidFill>
        <a:effectLst/>
      </p:bgPr>
    </p:bg>
    <p:spTree>
      <p:nvGrpSpPr>
        <p:cNvPr id="1" name="Shape 33"/>
        <p:cNvGrpSpPr/>
        <p:nvPr/>
      </p:nvGrpSpPr>
      <p:grpSpPr>
        <a:xfrm>
          <a:off x="0" y="0"/>
          <a:ext cx="0" cy="0"/>
          <a:chOff x="0" y="0"/>
          <a:chExt cx="0" cy="0"/>
        </a:xfrm>
      </p:grpSpPr>
      <p:sp>
        <p:nvSpPr>
          <p:cNvPr id="34" name="Google Shape;34;p7"/>
          <p:cNvSpPr/>
          <p:nvPr/>
        </p:nvSpPr>
        <p:spPr>
          <a:xfrm rot="10800000" flipH="1">
            <a:off x="4368800" y="33"/>
            <a:ext cx="7823200" cy="6858001"/>
          </a:xfrm>
          <a:prstGeom prst="rect">
            <a:avLst/>
          </a:prstGeom>
          <a:solidFill>
            <a:schemeClr val="accent4"/>
          </a:solidFill>
          <a:ln>
            <a:noFill/>
          </a:ln>
        </p:spPr>
        <p:txBody>
          <a:bodyPr spcFirstLastPara="1" wrap="square" lIns="60933" tIns="60933" rIns="60933" bIns="60933"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900" b="0" i="0" u="none" strike="noStrike" cap="none">
              <a:solidFill>
                <a:srgbClr val="4285F4"/>
              </a:solidFill>
              <a:latin typeface="Arial"/>
              <a:ea typeface="Arial"/>
              <a:cs typeface="Arial"/>
              <a:sym typeface="Arial"/>
            </a:endParaRPr>
          </a:p>
        </p:txBody>
      </p:sp>
      <p:sp>
        <p:nvSpPr>
          <p:cNvPr id="35" name="Google Shape;35;p7"/>
          <p:cNvSpPr/>
          <p:nvPr/>
        </p:nvSpPr>
        <p:spPr>
          <a:xfrm rot="16200000">
            <a:off x="1012200" y="3356601"/>
            <a:ext cx="6858001" cy="144801"/>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60933" tIns="60933" rIns="60933" bIns="60933"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900" b="0" i="0" u="none" strike="noStrike" cap="none">
              <a:solidFill>
                <a:srgbClr val="4285F4"/>
              </a:solidFill>
              <a:latin typeface="Arial"/>
              <a:ea typeface="Arial"/>
              <a:cs typeface="Arial"/>
              <a:sym typeface="Arial"/>
            </a:endParaRPr>
          </a:p>
        </p:txBody>
      </p:sp>
      <p:sp>
        <p:nvSpPr>
          <p:cNvPr id="36" name="Google Shape;36;p7"/>
          <p:cNvSpPr txBox="1">
            <a:spLocks noGrp="1"/>
          </p:cNvSpPr>
          <p:nvPr>
            <p:ph type="title"/>
          </p:nvPr>
        </p:nvSpPr>
        <p:spPr>
          <a:xfrm>
            <a:off x="301437" y="477068"/>
            <a:ext cx="3744001" cy="1271201"/>
          </a:xfrm>
          <a:prstGeom prst="rect">
            <a:avLst/>
          </a:prstGeom>
          <a:noFill/>
          <a:ln>
            <a:noFill/>
          </a:ln>
        </p:spPr>
        <p:txBody>
          <a:bodyPr spcFirstLastPara="1" wrap="square" lIns="91400" tIns="91400" rIns="91400" bIns="91400" anchor="b" anchorCtr="0">
            <a:noAutofit/>
          </a:bodyPr>
          <a:lstStyle>
            <a:lvl1pPr marR="0" lvl="0" algn="l" rtl="0">
              <a:lnSpc>
                <a:spcPct val="100000"/>
              </a:lnSpc>
              <a:spcBef>
                <a:spcPts val="0"/>
              </a:spcBef>
              <a:spcAft>
                <a:spcPts val="0"/>
              </a:spcAft>
              <a:buClr>
                <a:srgbClr val="FFFFFF"/>
              </a:buClr>
              <a:buSzPts val="2400"/>
              <a:buFont typeface="Arial"/>
              <a:buNone/>
              <a:defRPr sz="32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2pPr>
            <a:lvl3pPr marR="0" lvl="2"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3pPr>
            <a:lvl4pPr marR="0" lvl="3"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4pPr>
            <a:lvl5pPr marR="0" lvl="4"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5pPr>
            <a:lvl6pPr marR="0" lvl="5"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6pPr>
            <a:lvl7pPr marR="0" lvl="6"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7pPr>
            <a:lvl8pPr marR="0" lvl="7"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8pPr>
            <a:lvl9pPr marR="0" lvl="8"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9pPr>
          </a:lstStyle>
          <a:p>
            <a:endParaRPr/>
          </a:p>
        </p:txBody>
      </p:sp>
      <p:sp>
        <p:nvSpPr>
          <p:cNvPr id="37" name="Google Shape;37;p7"/>
          <p:cNvSpPr txBox="1">
            <a:spLocks noGrp="1"/>
          </p:cNvSpPr>
          <p:nvPr>
            <p:ph type="body" idx="1"/>
          </p:nvPr>
        </p:nvSpPr>
        <p:spPr>
          <a:xfrm>
            <a:off x="301433" y="1954399"/>
            <a:ext cx="3744000" cy="4218001"/>
          </a:xfrm>
          <a:prstGeom prst="rect">
            <a:avLst/>
          </a:prstGeom>
          <a:noFill/>
          <a:ln>
            <a:noFill/>
          </a:ln>
        </p:spPr>
        <p:txBody>
          <a:bodyPr spcFirstLastPara="1" wrap="square" lIns="91400" tIns="91400" rIns="91400" bIns="91400" anchor="t" anchorCtr="0">
            <a:noAutofit/>
          </a:bodyPr>
          <a:lstStyle>
            <a:lvl1pPr marL="609585" marR="0" lvl="0" indent="-406390" algn="l" rtl="0">
              <a:lnSpc>
                <a:spcPct val="115000"/>
              </a:lnSpc>
              <a:spcBef>
                <a:spcPts val="0"/>
              </a:spcBef>
              <a:spcAft>
                <a:spcPts val="0"/>
              </a:spcAft>
              <a:buClr>
                <a:srgbClr val="FFFFFF"/>
              </a:buClr>
              <a:buSzPts val="1200"/>
              <a:buFont typeface="Montserrat"/>
              <a:buChar char="●"/>
              <a:defRPr sz="1600" b="0" i="0" u="none" strike="noStrike" cap="none">
                <a:solidFill>
                  <a:srgbClr val="FFFFFF"/>
                </a:solidFill>
                <a:latin typeface="Montserrat"/>
                <a:ea typeface="Montserrat"/>
                <a:cs typeface="Montserrat"/>
                <a:sym typeface="Montserrat"/>
              </a:defRPr>
            </a:lvl1pPr>
            <a:lvl2pPr marL="1219170" marR="0" lvl="1" indent="-406390" algn="l" rtl="0">
              <a:lnSpc>
                <a:spcPct val="115000"/>
              </a:lnSpc>
              <a:spcBef>
                <a:spcPts val="0"/>
              </a:spcBef>
              <a:spcAft>
                <a:spcPts val="0"/>
              </a:spcAft>
              <a:buClr>
                <a:srgbClr val="FFFFFF"/>
              </a:buClr>
              <a:buSzPts val="1200"/>
              <a:buFont typeface="Montserrat"/>
              <a:buChar char="○"/>
              <a:defRPr sz="1600" b="0" i="0" u="none" strike="noStrike" cap="none">
                <a:solidFill>
                  <a:srgbClr val="FFFFFF"/>
                </a:solidFill>
                <a:latin typeface="Montserrat"/>
                <a:ea typeface="Montserrat"/>
                <a:cs typeface="Montserrat"/>
                <a:sym typeface="Montserrat"/>
              </a:defRPr>
            </a:lvl2pPr>
            <a:lvl3pPr marL="1828754" marR="0" lvl="2" indent="-406390" algn="l" rtl="0">
              <a:lnSpc>
                <a:spcPct val="115000"/>
              </a:lnSpc>
              <a:spcBef>
                <a:spcPts val="0"/>
              </a:spcBef>
              <a:spcAft>
                <a:spcPts val="0"/>
              </a:spcAft>
              <a:buClr>
                <a:srgbClr val="FFFFFF"/>
              </a:buClr>
              <a:buSzPts val="1200"/>
              <a:buFont typeface="Montserrat"/>
              <a:buChar char="■"/>
              <a:defRPr sz="1600" b="0" i="0" u="none" strike="noStrike" cap="none">
                <a:solidFill>
                  <a:srgbClr val="FFFFFF"/>
                </a:solidFill>
                <a:latin typeface="Montserrat"/>
                <a:ea typeface="Montserrat"/>
                <a:cs typeface="Montserrat"/>
                <a:sym typeface="Montserrat"/>
              </a:defRPr>
            </a:lvl3pPr>
            <a:lvl4pPr marL="2438339" marR="0" lvl="3" indent="-406390" algn="l" rtl="0">
              <a:lnSpc>
                <a:spcPct val="115000"/>
              </a:lnSpc>
              <a:spcBef>
                <a:spcPts val="0"/>
              </a:spcBef>
              <a:spcAft>
                <a:spcPts val="0"/>
              </a:spcAft>
              <a:buClr>
                <a:srgbClr val="FFFFFF"/>
              </a:buClr>
              <a:buSzPts val="1200"/>
              <a:buFont typeface="Montserrat"/>
              <a:buChar char="●"/>
              <a:defRPr sz="1600" b="0" i="0" u="none" strike="noStrike" cap="none">
                <a:solidFill>
                  <a:srgbClr val="FFFFFF"/>
                </a:solidFill>
                <a:latin typeface="Montserrat"/>
                <a:ea typeface="Montserrat"/>
                <a:cs typeface="Montserrat"/>
                <a:sym typeface="Montserrat"/>
              </a:defRPr>
            </a:lvl4pPr>
            <a:lvl5pPr marL="3047924" marR="0" lvl="4" indent="-406390" algn="l" rtl="0">
              <a:lnSpc>
                <a:spcPct val="115000"/>
              </a:lnSpc>
              <a:spcBef>
                <a:spcPts val="0"/>
              </a:spcBef>
              <a:spcAft>
                <a:spcPts val="0"/>
              </a:spcAft>
              <a:buClr>
                <a:srgbClr val="FFFFFF"/>
              </a:buClr>
              <a:buSzPts val="1200"/>
              <a:buFont typeface="Montserrat"/>
              <a:buChar char="○"/>
              <a:defRPr sz="1600" b="0" i="0" u="none" strike="noStrike" cap="none">
                <a:solidFill>
                  <a:srgbClr val="FFFFFF"/>
                </a:solidFill>
                <a:latin typeface="Montserrat"/>
                <a:ea typeface="Montserrat"/>
                <a:cs typeface="Montserrat"/>
                <a:sym typeface="Montserrat"/>
              </a:defRPr>
            </a:lvl5pPr>
            <a:lvl6pPr marL="3657509" marR="0" lvl="5"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6pPr>
            <a:lvl7pPr marL="4267093" marR="0" lvl="6"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7pPr>
            <a:lvl8pPr marL="4876678" marR="0" lvl="7"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8pPr>
            <a:lvl9pPr marL="5486263" marR="0" lvl="8"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9pPr>
          </a:lstStyle>
          <a:p>
            <a:endParaRPr/>
          </a:p>
        </p:txBody>
      </p:sp>
      <p:sp>
        <p:nvSpPr>
          <p:cNvPr id="38" name="Google Shape;38;p7"/>
          <p:cNvSpPr txBox="1">
            <a:spLocks noGrp="1"/>
          </p:cNvSpPr>
          <p:nvPr>
            <p:ph type="sldNum" idx="12"/>
          </p:nvPr>
        </p:nvSpPr>
        <p:spPr>
          <a:xfrm>
            <a:off x="11647238" y="6299732"/>
            <a:ext cx="449084" cy="447001"/>
          </a:xfrm>
          <a:prstGeom prst="rect">
            <a:avLst/>
          </a:prstGeom>
          <a:noFill/>
          <a:ln>
            <a:noFill/>
          </a:ln>
        </p:spPr>
        <p:txBody>
          <a:bodyPr spcFirstLastPara="1" wrap="square" lIns="91400" tIns="91400" rIns="91400" bIns="91400" anchor="ctr" anchorCtr="0">
            <a:noAutofit/>
          </a:bodyPr>
          <a:lstStyle>
            <a:lvl1pPr marL="0" marR="0" lvl="0"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1pPr>
            <a:lvl2pPr marL="0" marR="0" lvl="1"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2pPr>
            <a:lvl3pPr marL="0" marR="0" lvl="2"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3pPr>
            <a:lvl4pPr marL="0" marR="0" lvl="3"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4pPr>
            <a:lvl5pPr marL="0" marR="0" lvl="4"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5pPr>
            <a:lvl6pPr marL="0" marR="0" lvl="5"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6pPr>
            <a:lvl7pPr marL="0" marR="0" lvl="6"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7pPr>
            <a:lvl8pPr marL="0" marR="0" lvl="7"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8pPr>
            <a:lvl9pPr marL="0" marR="0" lvl="8"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_POINT">
  <p:cSld name="MAIN_POINT">
    <p:bg>
      <p:bgPr>
        <a:solidFill>
          <a:srgbClr val="002D3C"/>
        </a:solidFill>
        <a:effectLst/>
      </p:bgPr>
    </p:bg>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653668" y="651000"/>
            <a:ext cx="8302801" cy="5454401"/>
          </a:xfrm>
          <a:prstGeom prst="rect">
            <a:avLst/>
          </a:prstGeom>
          <a:noFill/>
          <a:ln>
            <a:noFill/>
          </a:ln>
        </p:spPr>
        <p:txBody>
          <a:bodyPr spcFirstLastPara="1" wrap="square" lIns="91400" tIns="91400" rIns="91400" bIns="91400" anchor="ctr" anchorCtr="0">
            <a:noAutofit/>
          </a:bodyPr>
          <a:lstStyle>
            <a:lvl1pPr marR="0" lvl="0" algn="l" rtl="0">
              <a:lnSpc>
                <a:spcPct val="100000"/>
              </a:lnSpc>
              <a:spcBef>
                <a:spcPts val="0"/>
              </a:spcBef>
              <a:spcAft>
                <a:spcPts val="0"/>
              </a:spcAft>
              <a:buClr>
                <a:srgbClr val="FFFFFF"/>
              </a:buClr>
              <a:buSzPts val="5200"/>
              <a:buFont typeface="Open Sans"/>
              <a:buNone/>
              <a:defRPr sz="6900" b="0" i="0" u="none" strike="noStrike" cap="none">
                <a:solidFill>
                  <a:srgbClr val="FFFFFF"/>
                </a:solidFill>
                <a:latin typeface="Open Sans"/>
                <a:ea typeface="Open Sans"/>
                <a:cs typeface="Open Sans"/>
                <a:sym typeface="Open Sans"/>
              </a:defRPr>
            </a:lvl1pPr>
            <a:lvl2pPr marR="0" lvl="1"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2pPr>
            <a:lvl3pPr marR="0" lvl="2"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3pPr>
            <a:lvl4pPr marR="0" lvl="3"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4pPr>
            <a:lvl5pPr marR="0" lvl="4"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5pPr>
            <a:lvl6pPr marR="0" lvl="5"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6pPr>
            <a:lvl7pPr marR="0" lvl="6"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7pPr>
            <a:lvl8pPr marR="0" lvl="7"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8pPr>
            <a:lvl9pPr marR="0" lvl="8"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9pPr>
          </a:lstStyle>
          <a:p>
            <a:endParaRPr/>
          </a:p>
        </p:txBody>
      </p:sp>
      <p:sp>
        <p:nvSpPr>
          <p:cNvPr id="41" name="Google Shape;41;p8"/>
          <p:cNvSpPr txBox="1">
            <a:spLocks noGrp="1"/>
          </p:cNvSpPr>
          <p:nvPr>
            <p:ph type="sldNum" idx="12"/>
          </p:nvPr>
        </p:nvSpPr>
        <p:spPr>
          <a:xfrm>
            <a:off x="11647238" y="6299732"/>
            <a:ext cx="449084" cy="447001"/>
          </a:xfrm>
          <a:prstGeom prst="rect">
            <a:avLst/>
          </a:prstGeom>
          <a:noFill/>
          <a:ln>
            <a:noFill/>
          </a:ln>
        </p:spPr>
        <p:txBody>
          <a:bodyPr spcFirstLastPara="1" wrap="square" lIns="91400" tIns="91400" rIns="91400" bIns="91400" anchor="ctr" anchorCtr="0">
            <a:noAutofit/>
          </a:bodyPr>
          <a:lstStyle>
            <a:lvl1pPr marL="0" marR="0" lvl="0"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1pPr>
            <a:lvl2pPr marL="0" marR="0" lvl="1"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2pPr>
            <a:lvl3pPr marL="0" marR="0" lvl="2"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3pPr>
            <a:lvl4pPr marL="0" marR="0" lvl="3"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4pPr>
            <a:lvl5pPr marL="0" marR="0" lvl="4"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5pPr>
            <a:lvl6pPr marL="0" marR="0" lvl="5"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6pPr>
            <a:lvl7pPr marL="0" marR="0" lvl="6"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7pPr>
            <a:lvl8pPr marL="0" marR="0" lvl="7"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8pPr>
            <a:lvl9pPr marL="0" marR="0" lvl="8"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_TITLE_AND_DESCRIPTION">
  <p:cSld name="SECTION_TITLE_AND_DESCRIPTION">
    <p:bg>
      <p:bgPr>
        <a:solidFill>
          <a:srgbClr val="002D3C"/>
        </a:solidFill>
        <a:effectLst/>
      </p:bgPr>
    </p:bg>
    <p:spTree>
      <p:nvGrpSpPr>
        <p:cNvPr id="1" name="Shape 42"/>
        <p:cNvGrpSpPr/>
        <p:nvPr/>
      </p:nvGrpSpPr>
      <p:grpSpPr>
        <a:xfrm>
          <a:off x="0" y="0"/>
          <a:ext cx="0" cy="0"/>
          <a:chOff x="0" y="0"/>
          <a:chExt cx="0" cy="0"/>
        </a:xfrm>
      </p:grpSpPr>
      <p:sp>
        <p:nvSpPr>
          <p:cNvPr id="43" name="Google Shape;43;p9"/>
          <p:cNvSpPr/>
          <p:nvPr/>
        </p:nvSpPr>
        <p:spPr>
          <a:xfrm flipH="1">
            <a:off x="0" y="0"/>
            <a:ext cx="6096000" cy="6858000"/>
          </a:xfrm>
          <a:prstGeom prst="rect">
            <a:avLst/>
          </a:prstGeom>
          <a:solidFill>
            <a:schemeClr val="accent4"/>
          </a:solidFill>
          <a:ln>
            <a:noFill/>
          </a:ln>
        </p:spPr>
        <p:txBody>
          <a:bodyPr spcFirstLastPara="1" wrap="square" lIns="60933" tIns="60933" rIns="60933" bIns="60933"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900" b="0" i="0" u="none" strike="noStrike" cap="none">
              <a:solidFill>
                <a:srgbClr val="4285F4"/>
              </a:solidFill>
              <a:latin typeface="Arial"/>
              <a:ea typeface="Arial"/>
              <a:cs typeface="Arial"/>
              <a:sym typeface="Arial"/>
            </a:endParaRPr>
          </a:p>
        </p:txBody>
      </p:sp>
      <p:sp>
        <p:nvSpPr>
          <p:cNvPr id="44" name="Google Shape;44;p9"/>
          <p:cNvSpPr/>
          <p:nvPr/>
        </p:nvSpPr>
        <p:spPr>
          <a:xfrm rot="5400000">
            <a:off x="2595232" y="3357000"/>
            <a:ext cx="6857203" cy="144801"/>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60933" tIns="60933" rIns="60933" bIns="60933"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900" b="0" i="0" u="none" strike="noStrike" cap="none">
              <a:solidFill>
                <a:srgbClr val="4285F4"/>
              </a:solidFill>
              <a:latin typeface="Arial"/>
              <a:ea typeface="Arial"/>
              <a:cs typeface="Arial"/>
              <a:sym typeface="Arial"/>
            </a:endParaRPr>
          </a:p>
        </p:txBody>
      </p:sp>
      <p:sp>
        <p:nvSpPr>
          <p:cNvPr id="45" name="Google Shape;45;p9"/>
          <p:cNvSpPr txBox="1">
            <a:spLocks noGrp="1"/>
          </p:cNvSpPr>
          <p:nvPr>
            <p:ph type="title"/>
          </p:nvPr>
        </p:nvSpPr>
        <p:spPr>
          <a:xfrm>
            <a:off x="354000" y="1644234"/>
            <a:ext cx="5393600" cy="1976401"/>
          </a:xfrm>
          <a:prstGeom prst="rect">
            <a:avLst/>
          </a:prstGeom>
          <a:noFill/>
          <a:ln>
            <a:noFill/>
          </a:ln>
        </p:spPr>
        <p:txBody>
          <a:bodyPr spcFirstLastPara="1" wrap="square" lIns="91400" tIns="91400" rIns="91400" bIns="91400" anchor="b" anchorCtr="0">
            <a:noAutofit/>
          </a:bodyPr>
          <a:lstStyle>
            <a:lvl1pPr marR="0" lvl="0" algn="ctr" rtl="0">
              <a:lnSpc>
                <a:spcPct val="100000"/>
              </a:lnSpc>
              <a:spcBef>
                <a:spcPts val="0"/>
              </a:spcBef>
              <a:spcAft>
                <a:spcPts val="0"/>
              </a:spcAft>
              <a:buClr>
                <a:srgbClr val="424242"/>
              </a:buClr>
              <a:buSzPts val="4200"/>
              <a:buFont typeface="Arial"/>
              <a:buNone/>
              <a:defRPr sz="5600" b="0" i="0" u="none" strike="noStrike" cap="none">
                <a:solidFill>
                  <a:srgbClr val="424242"/>
                </a:solidFill>
                <a:latin typeface="Arial"/>
                <a:ea typeface="Arial"/>
                <a:cs typeface="Arial"/>
                <a:sym typeface="Arial"/>
              </a:defRPr>
            </a:lvl1pPr>
            <a:lvl2pPr marR="0" lvl="1"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2pPr>
            <a:lvl3pPr marR="0" lvl="2"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3pPr>
            <a:lvl4pPr marR="0" lvl="3"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4pPr>
            <a:lvl5pPr marR="0" lvl="4"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5pPr>
            <a:lvl6pPr marR="0" lvl="5"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6pPr>
            <a:lvl7pPr marR="0" lvl="6"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7pPr>
            <a:lvl8pPr marR="0" lvl="7"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8pPr>
            <a:lvl9pPr marR="0" lvl="8" algn="l" rtl="0">
              <a:lnSpc>
                <a:spcPct val="100000"/>
              </a:lnSpc>
              <a:spcBef>
                <a:spcPts val="0"/>
              </a:spcBef>
              <a:spcAft>
                <a:spcPts val="0"/>
              </a:spcAft>
              <a:buClr>
                <a:srgbClr val="FFFFFF"/>
              </a:buClr>
              <a:buSzPts val="3200"/>
              <a:buFont typeface="Arial"/>
              <a:buNone/>
              <a:defRPr sz="4300" b="0" i="0" u="none" strike="noStrike" cap="none">
                <a:solidFill>
                  <a:srgbClr val="FFFFFF"/>
                </a:solidFill>
                <a:latin typeface="Arial"/>
                <a:ea typeface="Arial"/>
                <a:cs typeface="Arial"/>
                <a:sym typeface="Arial"/>
              </a:defRPr>
            </a:lvl9pPr>
          </a:lstStyle>
          <a:p>
            <a:endParaRPr/>
          </a:p>
        </p:txBody>
      </p:sp>
      <p:sp>
        <p:nvSpPr>
          <p:cNvPr id="46" name="Google Shape;46;p9"/>
          <p:cNvSpPr txBox="1">
            <a:spLocks noGrp="1"/>
          </p:cNvSpPr>
          <p:nvPr>
            <p:ph type="body" idx="1"/>
          </p:nvPr>
        </p:nvSpPr>
        <p:spPr>
          <a:xfrm>
            <a:off x="354000" y="3705956"/>
            <a:ext cx="5393600" cy="1646801"/>
          </a:xfrm>
          <a:prstGeom prst="rect">
            <a:avLst/>
          </a:prstGeom>
          <a:noFill/>
          <a:ln>
            <a:noFill/>
          </a:ln>
        </p:spPr>
        <p:txBody>
          <a:bodyPr spcFirstLastPara="1" wrap="square" lIns="91400" tIns="91400" rIns="91400" bIns="91400" anchor="t" anchorCtr="0">
            <a:noAutofit/>
          </a:bodyPr>
          <a:lstStyle>
            <a:lvl1pPr marL="609585" marR="0" lvl="0" indent="-304792" algn="ctr" rtl="0">
              <a:lnSpc>
                <a:spcPct val="100000"/>
              </a:lnSpc>
              <a:spcBef>
                <a:spcPts val="0"/>
              </a:spcBef>
              <a:spcAft>
                <a:spcPts val="0"/>
              </a:spcAft>
              <a:buClr>
                <a:srgbClr val="737373"/>
              </a:buClr>
              <a:buSzPts val="2100"/>
              <a:buFont typeface="Montserrat"/>
              <a:buNone/>
              <a:defRPr sz="2800" b="0" i="0" u="none" strike="noStrike" cap="none">
                <a:solidFill>
                  <a:srgbClr val="737373"/>
                </a:solidFill>
                <a:latin typeface="Montserrat"/>
                <a:ea typeface="Montserrat"/>
                <a:cs typeface="Montserrat"/>
                <a:sym typeface="Montserrat"/>
              </a:defRPr>
            </a:lvl1pPr>
            <a:lvl2pPr marL="1219170" marR="0" lvl="1" indent="-304792" algn="ctr" rtl="0">
              <a:lnSpc>
                <a:spcPct val="100000"/>
              </a:lnSpc>
              <a:spcBef>
                <a:spcPts val="0"/>
              </a:spcBef>
              <a:spcAft>
                <a:spcPts val="0"/>
              </a:spcAft>
              <a:buClr>
                <a:srgbClr val="737373"/>
              </a:buClr>
              <a:buSzPts val="2100"/>
              <a:buFont typeface="Montserrat"/>
              <a:buNone/>
              <a:defRPr sz="2800" b="0" i="0" u="none" strike="noStrike" cap="none">
                <a:solidFill>
                  <a:srgbClr val="737373"/>
                </a:solidFill>
                <a:latin typeface="Montserrat"/>
                <a:ea typeface="Montserrat"/>
                <a:cs typeface="Montserrat"/>
                <a:sym typeface="Montserrat"/>
              </a:defRPr>
            </a:lvl2pPr>
            <a:lvl3pPr marL="1828754" marR="0" lvl="2" indent="-304792" algn="ctr" rtl="0">
              <a:lnSpc>
                <a:spcPct val="100000"/>
              </a:lnSpc>
              <a:spcBef>
                <a:spcPts val="0"/>
              </a:spcBef>
              <a:spcAft>
                <a:spcPts val="0"/>
              </a:spcAft>
              <a:buClr>
                <a:srgbClr val="737373"/>
              </a:buClr>
              <a:buSzPts val="2100"/>
              <a:buFont typeface="Montserrat"/>
              <a:buNone/>
              <a:defRPr sz="2800" b="0" i="0" u="none" strike="noStrike" cap="none">
                <a:solidFill>
                  <a:srgbClr val="737373"/>
                </a:solidFill>
                <a:latin typeface="Montserrat"/>
                <a:ea typeface="Montserrat"/>
                <a:cs typeface="Montserrat"/>
                <a:sym typeface="Montserrat"/>
              </a:defRPr>
            </a:lvl3pPr>
            <a:lvl4pPr marL="2438339" marR="0" lvl="3" indent="-304792" algn="ctr" rtl="0">
              <a:lnSpc>
                <a:spcPct val="100000"/>
              </a:lnSpc>
              <a:spcBef>
                <a:spcPts val="0"/>
              </a:spcBef>
              <a:spcAft>
                <a:spcPts val="0"/>
              </a:spcAft>
              <a:buClr>
                <a:srgbClr val="737373"/>
              </a:buClr>
              <a:buSzPts val="2100"/>
              <a:buFont typeface="Montserrat"/>
              <a:buNone/>
              <a:defRPr sz="2800" b="0" i="0" u="none" strike="noStrike" cap="none">
                <a:solidFill>
                  <a:srgbClr val="737373"/>
                </a:solidFill>
                <a:latin typeface="Montserrat"/>
                <a:ea typeface="Montserrat"/>
                <a:cs typeface="Montserrat"/>
                <a:sym typeface="Montserrat"/>
              </a:defRPr>
            </a:lvl4pPr>
            <a:lvl5pPr marL="3047924" marR="0" lvl="4" indent="-304792" algn="ctr" rtl="0">
              <a:lnSpc>
                <a:spcPct val="100000"/>
              </a:lnSpc>
              <a:spcBef>
                <a:spcPts val="0"/>
              </a:spcBef>
              <a:spcAft>
                <a:spcPts val="0"/>
              </a:spcAft>
              <a:buClr>
                <a:srgbClr val="737373"/>
              </a:buClr>
              <a:buSzPts val="2100"/>
              <a:buFont typeface="Montserrat"/>
              <a:buNone/>
              <a:defRPr sz="2800" b="0" i="0" u="none" strike="noStrike" cap="none">
                <a:solidFill>
                  <a:srgbClr val="737373"/>
                </a:solidFill>
                <a:latin typeface="Montserrat"/>
                <a:ea typeface="Montserrat"/>
                <a:cs typeface="Montserrat"/>
                <a:sym typeface="Montserrat"/>
              </a:defRPr>
            </a:lvl5pPr>
            <a:lvl6pPr marL="3657509" marR="0" lvl="5"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6pPr>
            <a:lvl7pPr marL="4267093" marR="0" lvl="6"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7pPr>
            <a:lvl8pPr marL="4876678" marR="0" lvl="7"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8pPr>
            <a:lvl9pPr marL="5486263" marR="0" lvl="8"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9pPr>
          </a:lstStyle>
          <a:p>
            <a:endParaRPr/>
          </a:p>
        </p:txBody>
      </p:sp>
      <p:sp>
        <p:nvSpPr>
          <p:cNvPr id="47" name="Google Shape;47;p9"/>
          <p:cNvSpPr txBox="1">
            <a:spLocks noGrp="1"/>
          </p:cNvSpPr>
          <p:nvPr>
            <p:ph type="body" idx="2"/>
          </p:nvPr>
        </p:nvSpPr>
        <p:spPr>
          <a:xfrm>
            <a:off x="6586000" y="965600"/>
            <a:ext cx="5116000" cy="4926801"/>
          </a:xfrm>
          <a:prstGeom prst="rect">
            <a:avLst/>
          </a:prstGeom>
          <a:noFill/>
          <a:ln>
            <a:noFill/>
          </a:ln>
        </p:spPr>
        <p:txBody>
          <a:bodyPr spcFirstLastPara="1" wrap="square" lIns="91400" tIns="91400" rIns="91400" bIns="91400" anchor="ctr" anchorCtr="0">
            <a:noAutofit/>
          </a:bodyPr>
          <a:lstStyle>
            <a:lvl1pPr marL="609585" marR="0" lvl="0"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1pPr>
            <a:lvl2pPr marL="1219170" marR="0" lvl="1"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2pPr>
            <a:lvl3pPr marL="1828754" marR="0" lvl="2"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3pPr>
            <a:lvl4pPr marL="2438339" marR="0" lvl="3"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4pPr>
            <a:lvl5pPr marL="3047924" marR="0" lvl="4"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5pPr>
            <a:lvl6pPr marL="3657509" marR="0" lvl="5"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6pPr>
            <a:lvl7pPr marL="4267093" marR="0" lvl="6"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7pPr>
            <a:lvl8pPr marL="4876678" marR="0" lvl="7"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8pPr>
            <a:lvl9pPr marL="5486263" marR="0" lvl="8" indent="-457189" algn="l" rtl="0">
              <a:lnSpc>
                <a:spcPct val="115000"/>
              </a:lnSpc>
              <a:spcBef>
                <a:spcPts val="0"/>
              </a:spcBef>
              <a:spcAft>
                <a:spcPts val="0"/>
              </a:spcAft>
              <a:buClr>
                <a:srgbClr val="737373"/>
              </a:buClr>
              <a:buSzPts val="1800"/>
              <a:buFont typeface="Montserrat"/>
              <a:buChar char="■"/>
              <a:defRPr sz="2400" b="0" i="0" u="none" strike="noStrike" cap="none">
                <a:solidFill>
                  <a:srgbClr val="737373"/>
                </a:solidFill>
                <a:latin typeface="Montserrat"/>
                <a:ea typeface="Montserrat"/>
                <a:cs typeface="Montserrat"/>
                <a:sym typeface="Montserrat"/>
              </a:defRPr>
            </a:lvl9pPr>
          </a:lstStyle>
          <a:p>
            <a:endParaRPr/>
          </a:p>
        </p:txBody>
      </p:sp>
      <p:sp>
        <p:nvSpPr>
          <p:cNvPr id="48" name="Google Shape;48;p9"/>
          <p:cNvSpPr txBox="1">
            <a:spLocks noGrp="1"/>
          </p:cNvSpPr>
          <p:nvPr>
            <p:ph type="sldNum" idx="12"/>
          </p:nvPr>
        </p:nvSpPr>
        <p:spPr>
          <a:xfrm>
            <a:off x="11647238" y="6299732"/>
            <a:ext cx="449084" cy="447001"/>
          </a:xfrm>
          <a:prstGeom prst="rect">
            <a:avLst/>
          </a:prstGeom>
          <a:noFill/>
          <a:ln>
            <a:noFill/>
          </a:ln>
        </p:spPr>
        <p:txBody>
          <a:bodyPr spcFirstLastPara="1" wrap="square" lIns="91400" tIns="91400" rIns="91400" bIns="91400" anchor="ctr" anchorCtr="0">
            <a:noAutofit/>
          </a:bodyPr>
          <a:lstStyle>
            <a:lvl1pPr marL="0" marR="0" lvl="0"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1pPr>
            <a:lvl2pPr marL="0" marR="0" lvl="1"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2pPr>
            <a:lvl3pPr marL="0" marR="0" lvl="2"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3pPr>
            <a:lvl4pPr marL="0" marR="0" lvl="3"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4pPr>
            <a:lvl5pPr marL="0" marR="0" lvl="4"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5pPr>
            <a:lvl6pPr marL="0" marR="0" lvl="5"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6pPr>
            <a:lvl7pPr marL="0" marR="0" lvl="6"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7pPr>
            <a:lvl8pPr marL="0" marR="0" lvl="7"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8pPr>
            <a:lvl9pPr marL="0" marR="0" lvl="8"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_ONLY">
  <p:cSld name="CAPTION_ONLY">
    <p:bg>
      <p:bgPr>
        <a:solidFill>
          <a:srgbClr val="002D3C"/>
        </a:solidFill>
        <a:effectLst/>
      </p:bgPr>
    </p:bg>
    <p:spTree>
      <p:nvGrpSpPr>
        <p:cNvPr id="1" name="Shape 49"/>
        <p:cNvGrpSpPr/>
        <p:nvPr/>
      </p:nvGrpSpPr>
      <p:grpSpPr>
        <a:xfrm>
          <a:off x="0" y="0"/>
          <a:ext cx="0" cy="0"/>
          <a:chOff x="0" y="0"/>
          <a:chExt cx="0" cy="0"/>
        </a:xfrm>
      </p:grpSpPr>
      <p:sp>
        <p:nvSpPr>
          <p:cNvPr id="50" name="Google Shape;50;p10"/>
          <p:cNvSpPr/>
          <p:nvPr/>
        </p:nvSpPr>
        <p:spPr>
          <a:xfrm rot="10800000" flipH="1">
            <a:off x="0" y="1"/>
            <a:ext cx="12192000" cy="6261201"/>
          </a:xfrm>
          <a:prstGeom prst="rect">
            <a:avLst/>
          </a:prstGeom>
          <a:solidFill>
            <a:schemeClr val="accent4"/>
          </a:solidFill>
          <a:ln>
            <a:noFill/>
          </a:ln>
        </p:spPr>
        <p:txBody>
          <a:bodyPr spcFirstLastPara="1" wrap="square" lIns="60933" tIns="60933" rIns="60933" bIns="60933"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900" b="0" i="0" u="none" strike="noStrike" cap="none">
              <a:solidFill>
                <a:srgbClr val="4285F4"/>
              </a:solidFill>
              <a:latin typeface="Arial"/>
              <a:ea typeface="Arial"/>
              <a:cs typeface="Arial"/>
              <a:sym typeface="Arial"/>
            </a:endParaRPr>
          </a:p>
        </p:txBody>
      </p:sp>
      <p:sp>
        <p:nvSpPr>
          <p:cNvPr id="51" name="Google Shape;51;p10"/>
          <p:cNvSpPr/>
          <p:nvPr/>
        </p:nvSpPr>
        <p:spPr>
          <a:xfrm rot="10800000" flipH="1">
            <a:off x="0" y="6163633"/>
            <a:ext cx="12192000" cy="98801"/>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60933" tIns="60933" rIns="60933" bIns="60933"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900" b="0" i="0" u="none" strike="noStrike" cap="none">
              <a:solidFill>
                <a:srgbClr val="4285F4"/>
              </a:solidFill>
              <a:latin typeface="Arial"/>
              <a:ea typeface="Arial"/>
              <a:cs typeface="Arial"/>
              <a:sym typeface="Arial"/>
            </a:endParaRPr>
          </a:p>
        </p:txBody>
      </p:sp>
      <p:sp>
        <p:nvSpPr>
          <p:cNvPr id="52" name="Google Shape;52;p10"/>
          <p:cNvSpPr txBox="1">
            <a:spLocks noGrp="1"/>
          </p:cNvSpPr>
          <p:nvPr>
            <p:ph type="body" idx="1"/>
          </p:nvPr>
        </p:nvSpPr>
        <p:spPr>
          <a:xfrm>
            <a:off x="76200" y="6262433"/>
            <a:ext cx="11176000" cy="595601"/>
          </a:xfrm>
          <a:prstGeom prst="rect">
            <a:avLst/>
          </a:prstGeom>
          <a:noFill/>
          <a:ln>
            <a:noFill/>
          </a:ln>
        </p:spPr>
        <p:txBody>
          <a:bodyPr spcFirstLastPara="1" wrap="square" lIns="91400" tIns="91400" rIns="91400" bIns="91400" anchor="ctr" anchorCtr="0">
            <a:noAutofit/>
          </a:bodyPr>
          <a:lstStyle>
            <a:lvl1pPr marL="609585" marR="0" lvl="0" indent="-304792" algn="l" rtl="0">
              <a:lnSpc>
                <a:spcPct val="100000"/>
              </a:lnSpc>
              <a:spcBef>
                <a:spcPts val="0"/>
              </a:spcBef>
              <a:spcAft>
                <a:spcPts val="0"/>
              </a:spcAft>
              <a:buClr>
                <a:srgbClr val="FFFFFF"/>
              </a:buClr>
              <a:buSzPts val="1200"/>
              <a:buFont typeface="Montserrat"/>
              <a:buNone/>
              <a:defRPr sz="1600" b="0" i="0" u="none" strike="noStrike" cap="none">
                <a:solidFill>
                  <a:srgbClr val="FFFFFF"/>
                </a:solidFill>
                <a:latin typeface="Montserrat"/>
                <a:ea typeface="Montserrat"/>
                <a:cs typeface="Montserrat"/>
                <a:sym typeface="Montserrat"/>
              </a:defRPr>
            </a:lvl1pPr>
          </a:lstStyle>
          <a:p>
            <a:endParaRPr/>
          </a:p>
        </p:txBody>
      </p:sp>
      <p:sp>
        <p:nvSpPr>
          <p:cNvPr id="53" name="Google Shape;53;p10"/>
          <p:cNvSpPr txBox="1">
            <a:spLocks noGrp="1"/>
          </p:cNvSpPr>
          <p:nvPr>
            <p:ph type="sldNum" idx="12"/>
          </p:nvPr>
        </p:nvSpPr>
        <p:spPr>
          <a:xfrm>
            <a:off x="11647238" y="6299732"/>
            <a:ext cx="449084" cy="447001"/>
          </a:xfrm>
          <a:prstGeom prst="rect">
            <a:avLst/>
          </a:prstGeom>
          <a:noFill/>
          <a:ln>
            <a:noFill/>
          </a:ln>
        </p:spPr>
        <p:txBody>
          <a:bodyPr spcFirstLastPara="1" wrap="square" lIns="91400" tIns="91400" rIns="91400" bIns="91400" anchor="ctr" anchorCtr="0">
            <a:noAutofit/>
          </a:bodyPr>
          <a:lstStyle>
            <a:lvl1pPr marL="0" marR="0" lvl="0"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1pPr>
            <a:lvl2pPr marL="0" marR="0" lvl="1"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2pPr>
            <a:lvl3pPr marL="0" marR="0" lvl="2"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3pPr>
            <a:lvl4pPr marL="0" marR="0" lvl="3"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4pPr>
            <a:lvl5pPr marL="0" marR="0" lvl="4"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5pPr>
            <a:lvl6pPr marL="0" marR="0" lvl="5"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6pPr>
            <a:lvl7pPr marL="0" marR="0" lvl="6"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7pPr>
            <a:lvl8pPr marL="0" marR="0" lvl="7"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8pPr>
            <a:lvl9pPr marL="0" marR="0" lvl="8" indent="0" algn="r" rtl="0">
              <a:lnSpc>
                <a:spcPct val="100000"/>
              </a:lnSpc>
              <a:spcBef>
                <a:spcPts val="0"/>
              </a:spcBef>
              <a:spcAft>
                <a:spcPts val="0"/>
              </a:spcAft>
              <a:buClr>
                <a:srgbClr val="FFFFFF"/>
              </a:buClr>
              <a:buSzPts val="1000"/>
              <a:buFont typeface="Roboto"/>
              <a:buNone/>
              <a:defRPr sz="1300" b="0" i="0" u="none" strike="noStrike" cap="none">
                <a:solidFill>
                  <a:srgbClr val="FFFFFF"/>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sldNum" idx="12"/>
          </p:nvPr>
        </p:nvSpPr>
        <p:spPr>
          <a:xfrm>
            <a:off x="11647238" y="6299732"/>
            <a:ext cx="449084" cy="447001"/>
          </a:xfrm>
          <a:prstGeom prst="rect">
            <a:avLst/>
          </a:prstGeom>
          <a:noFill/>
          <a:ln>
            <a:noFill/>
          </a:ln>
        </p:spPr>
        <p:txBody>
          <a:bodyPr spcFirstLastPara="1" wrap="square" lIns="91400" tIns="91400" rIns="91400" bIns="91400" anchor="ctr" anchorCtr="0">
            <a:noAutofit/>
          </a:bodyPr>
          <a:lstStyle>
            <a:lvl1pPr marL="0" marR="0" lvl="0"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1pPr>
            <a:lvl2pPr marL="0" marR="0" lvl="1"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2pPr>
            <a:lvl3pPr marL="0" marR="0" lvl="2"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3pPr>
            <a:lvl4pPr marL="0" marR="0" lvl="3"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4pPr>
            <a:lvl5pPr marL="0" marR="0" lvl="4"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5pPr>
            <a:lvl6pPr marL="0" marR="0" lvl="5"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6pPr>
            <a:lvl7pPr marL="0" marR="0" lvl="6"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7pPr>
            <a:lvl8pPr marL="0" marR="0" lvl="7"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8pPr>
            <a:lvl9pPr marL="0" marR="0" lvl="8" indent="0" algn="r" rtl="0">
              <a:lnSpc>
                <a:spcPct val="100000"/>
              </a:lnSpc>
              <a:spcBef>
                <a:spcPts val="0"/>
              </a:spcBef>
              <a:spcAft>
                <a:spcPts val="0"/>
              </a:spcAft>
              <a:buClr>
                <a:srgbClr val="737373"/>
              </a:buClr>
              <a:buSzPts val="1000"/>
              <a:buFont typeface="Roboto"/>
              <a:buNone/>
              <a:defRPr sz="1300" b="0" i="0" u="none" strike="noStrike" cap="none">
                <a:solidFill>
                  <a:srgbClr val="737373"/>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7" name="Google Shape;7;p1"/>
          <p:cNvSpPr txBox="1">
            <a:spLocks noGrp="1"/>
          </p:cNvSpPr>
          <p:nvPr>
            <p:ph type="title"/>
          </p:nvPr>
        </p:nvSpPr>
        <p:spPr>
          <a:xfrm>
            <a:off x="609600" y="1"/>
            <a:ext cx="10972800" cy="1417639"/>
          </a:xfrm>
          <a:prstGeom prst="rect">
            <a:avLst/>
          </a:prstGeom>
          <a:noFill/>
          <a:ln>
            <a:noFill/>
          </a:ln>
        </p:spPr>
        <p:txBody>
          <a:bodyPr spcFirstLastPara="1" wrap="square" lIns="91400" tIns="91400" rIns="91400" bIns="91400" anchor="b" anchorCtr="0">
            <a:noAutofit/>
          </a:bodyPr>
          <a:lstStyle>
            <a:lvl1pPr marR="0" lvl="0" algn="l" rtl="0">
              <a:lnSpc>
                <a:spcPct val="100000"/>
              </a:lnSpc>
              <a:spcBef>
                <a:spcPts val="0"/>
              </a:spcBef>
              <a:spcAft>
                <a:spcPts val="0"/>
              </a:spcAft>
              <a:buClr>
                <a:srgbClr val="FFFFFF"/>
              </a:buClr>
              <a:buSzPts val="3200"/>
              <a:buFont typeface="Arial"/>
              <a:buNone/>
              <a:defRPr sz="3200" b="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FFFFFF"/>
              </a:buClr>
              <a:buSzPts val="3200"/>
              <a:buFont typeface="Arial"/>
              <a:buNone/>
              <a:defRPr sz="3200" b="0" i="0" u="none" strike="noStrike" cap="none">
                <a:solidFill>
                  <a:srgbClr val="FFFFFF"/>
                </a:solidFill>
                <a:latin typeface="Arial"/>
                <a:ea typeface="Arial"/>
                <a:cs typeface="Arial"/>
                <a:sym typeface="Arial"/>
              </a:defRPr>
            </a:lvl2pPr>
            <a:lvl3pPr marR="0" lvl="2" algn="l" rtl="0">
              <a:lnSpc>
                <a:spcPct val="100000"/>
              </a:lnSpc>
              <a:spcBef>
                <a:spcPts val="0"/>
              </a:spcBef>
              <a:spcAft>
                <a:spcPts val="0"/>
              </a:spcAft>
              <a:buClr>
                <a:srgbClr val="FFFFFF"/>
              </a:buClr>
              <a:buSzPts val="3200"/>
              <a:buFont typeface="Arial"/>
              <a:buNone/>
              <a:defRPr sz="3200" b="0" i="0" u="none" strike="noStrike" cap="none">
                <a:solidFill>
                  <a:srgbClr val="FFFFFF"/>
                </a:solidFill>
                <a:latin typeface="Arial"/>
                <a:ea typeface="Arial"/>
                <a:cs typeface="Arial"/>
                <a:sym typeface="Arial"/>
              </a:defRPr>
            </a:lvl3pPr>
            <a:lvl4pPr marR="0" lvl="3" algn="l" rtl="0">
              <a:lnSpc>
                <a:spcPct val="100000"/>
              </a:lnSpc>
              <a:spcBef>
                <a:spcPts val="0"/>
              </a:spcBef>
              <a:spcAft>
                <a:spcPts val="0"/>
              </a:spcAft>
              <a:buClr>
                <a:srgbClr val="FFFFFF"/>
              </a:buClr>
              <a:buSzPts val="3200"/>
              <a:buFont typeface="Arial"/>
              <a:buNone/>
              <a:defRPr sz="3200" b="0" i="0" u="none" strike="noStrike" cap="none">
                <a:solidFill>
                  <a:srgbClr val="FFFFFF"/>
                </a:solidFill>
                <a:latin typeface="Arial"/>
                <a:ea typeface="Arial"/>
                <a:cs typeface="Arial"/>
                <a:sym typeface="Arial"/>
              </a:defRPr>
            </a:lvl4pPr>
            <a:lvl5pPr marR="0" lvl="4" algn="l" rtl="0">
              <a:lnSpc>
                <a:spcPct val="100000"/>
              </a:lnSpc>
              <a:spcBef>
                <a:spcPts val="0"/>
              </a:spcBef>
              <a:spcAft>
                <a:spcPts val="0"/>
              </a:spcAft>
              <a:buClr>
                <a:srgbClr val="FFFFFF"/>
              </a:buClr>
              <a:buSzPts val="3200"/>
              <a:buFont typeface="Arial"/>
              <a:buNone/>
              <a:defRPr sz="3200" b="0" i="0" u="none" strike="noStrike" cap="none">
                <a:solidFill>
                  <a:srgbClr val="FFFFFF"/>
                </a:solidFill>
                <a:latin typeface="Arial"/>
                <a:ea typeface="Arial"/>
                <a:cs typeface="Arial"/>
                <a:sym typeface="Arial"/>
              </a:defRPr>
            </a:lvl5pPr>
            <a:lvl6pPr marR="0" lvl="5" algn="l" rtl="0">
              <a:lnSpc>
                <a:spcPct val="100000"/>
              </a:lnSpc>
              <a:spcBef>
                <a:spcPts val="0"/>
              </a:spcBef>
              <a:spcAft>
                <a:spcPts val="0"/>
              </a:spcAft>
              <a:buClr>
                <a:srgbClr val="FFFFFF"/>
              </a:buClr>
              <a:buSzPts val="3200"/>
              <a:buFont typeface="Arial"/>
              <a:buNone/>
              <a:defRPr sz="3200" b="0" i="0" u="none" strike="noStrike" cap="none">
                <a:solidFill>
                  <a:srgbClr val="FFFFFF"/>
                </a:solidFill>
                <a:latin typeface="Arial"/>
                <a:ea typeface="Arial"/>
                <a:cs typeface="Arial"/>
                <a:sym typeface="Arial"/>
              </a:defRPr>
            </a:lvl6pPr>
            <a:lvl7pPr marR="0" lvl="6" algn="l" rtl="0">
              <a:lnSpc>
                <a:spcPct val="100000"/>
              </a:lnSpc>
              <a:spcBef>
                <a:spcPts val="0"/>
              </a:spcBef>
              <a:spcAft>
                <a:spcPts val="0"/>
              </a:spcAft>
              <a:buClr>
                <a:srgbClr val="FFFFFF"/>
              </a:buClr>
              <a:buSzPts val="3200"/>
              <a:buFont typeface="Arial"/>
              <a:buNone/>
              <a:defRPr sz="3200" b="0" i="0" u="none" strike="noStrike" cap="none">
                <a:solidFill>
                  <a:srgbClr val="FFFFFF"/>
                </a:solidFill>
                <a:latin typeface="Arial"/>
                <a:ea typeface="Arial"/>
                <a:cs typeface="Arial"/>
                <a:sym typeface="Arial"/>
              </a:defRPr>
            </a:lvl7pPr>
            <a:lvl8pPr marR="0" lvl="7" algn="l" rtl="0">
              <a:lnSpc>
                <a:spcPct val="100000"/>
              </a:lnSpc>
              <a:spcBef>
                <a:spcPts val="0"/>
              </a:spcBef>
              <a:spcAft>
                <a:spcPts val="0"/>
              </a:spcAft>
              <a:buClr>
                <a:srgbClr val="FFFFFF"/>
              </a:buClr>
              <a:buSzPts val="3200"/>
              <a:buFont typeface="Arial"/>
              <a:buNone/>
              <a:defRPr sz="3200" b="0" i="0" u="none" strike="noStrike" cap="none">
                <a:solidFill>
                  <a:srgbClr val="FFFFFF"/>
                </a:solidFill>
                <a:latin typeface="Arial"/>
                <a:ea typeface="Arial"/>
                <a:cs typeface="Arial"/>
                <a:sym typeface="Arial"/>
              </a:defRPr>
            </a:lvl8pPr>
            <a:lvl9pPr marR="0" lvl="8" algn="l" rtl="0">
              <a:lnSpc>
                <a:spcPct val="100000"/>
              </a:lnSpc>
              <a:spcBef>
                <a:spcPts val="0"/>
              </a:spcBef>
              <a:spcAft>
                <a:spcPts val="0"/>
              </a:spcAft>
              <a:buClr>
                <a:srgbClr val="FFFFFF"/>
              </a:buClr>
              <a:buSzPts val="3200"/>
              <a:buFont typeface="Arial"/>
              <a:buNone/>
              <a:defRPr sz="3200" b="0" i="0" u="none" strike="noStrike" cap="none">
                <a:solidFill>
                  <a:srgbClr val="FFFFFF"/>
                </a:solidFill>
                <a:latin typeface="Arial"/>
                <a:ea typeface="Arial"/>
                <a:cs typeface="Arial"/>
                <a:sym typeface="Arial"/>
              </a:defRPr>
            </a:lvl9pPr>
          </a:lstStyle>
          <a:p>
            <a:endParaRPr/>
          </a:p>
        </p:txBody>
      </p:sp>
      <p:sp>
        <p:nvSpPr>
          <p:cNvPr id="8" name="Google Shape;8;p1"/>
          <p:cNvSpPr txBox="1">
            <a:spLocks noGrp="1"/>
          </p:cNvSpPr>
          <p:nvPr>
            <p:ph type="body" idx="1"/>
          </p:nvPr>
        </p:nvSpPr>
        <p:spPr>
          <a:xfrm>
            <a:off x="609600" y="1600200"/>
            <a:ext cx="10972800" cy="5257800"/>
          </a:xfrm>
          <a:prstGeom prst="rect">
            <a:avLst/>
          </a:prstGeom>
          <a:noFill/>
          <a:ln>
            <a:noFill/>
          </a:ln>
        </p:spPr>
        <p:txBody>
          <a:bodyPr spcFirstLastPara="1" wrap="square" lIns="91400" tIns="91400" rIns="91400" bIns="91400" anchor="t" anchorCtr="0">
            <a:noAutofit/>
          </a:bodyPr>
          <a:lstStyle>
            <a:lvl1pPr marL="457200" marR="0" lvl="0" indent="-342900" algn="l" rtl="0">
              <a:lnSpc>
                <a:spcPct val="115000"/>
              </a:lnSpc>
              <a:spcBef>
                <a:spcPts val="0"/>
              </a:spcBef>
              <a:spcAft>
                <a:spcPts val="0"/>
              </a:spcAft>
              <a:buClr>
                <a:srgbClr val="737373"/>
              </a:buClr>
              <a:buSzPts val="1800"/>
              <a:buFont typeface="Montserrat"/>
              <a:buChar char="●"/>
              <a:defRPr sz="1800" b="0" i="0" u="none" strike="noStrike" cap="none">
                <a:solidFill>
                  <a:srgbClr val="737373"/>
                </a:solidFill>
                <a:latin typeface="Montserrat"/>
                <a:ea typeface="Montserrat"/>
                <a:cs typeface="Montserrat"/>
                <a:sym typeface="Montserrat"/>
              </a:defRPr>
            </a:lvl1pPr>
            <a:lvl2pPr marL="914400" marR="0" lvl="1" indent="-342900" algn="l" rtl="0">
              <a:lnSpc>
                <a:spcPct val="115000"/>
              </a:lnSpc>
              <a:spcBef>
                <a:spcPts val="0"/>
              </a:spcBef>
              <a:spcAft>
                <a:spcPts val="0"/>
              </a:spcAft>
              <a:buClr>
                <a:srgbClr val="737373"/>
              </a:buClr>
              <a:buSzPts val="1800"/>
              <a:buFont typeface="Montserrat"/>
              <a:buChar char="○"/>
              <a:defRPr sz="1800" b="0" i="0" u="none" strike="noStrike" cap="none">
                <a:solidFill>
                  <a:srgbClr val="737373"/>
                </a:solidFill>
                <a:latin typeface="Montserrat"/>
                <a:ea typeface="Montserrat"/>
                <a:cs typeface="Montserrat"/>
                <a:sym typeface="Montserrat"/>
              </a:defRPr>
            </a:lvl2pPr>
            <a:lvl3pPr marL="1371600" marR="0" lvl="2" indent="-342900" algn="l" rtl="0">
              <a:lnSpc>
                <a:spcPct val="115000"/>
              </a:lnSpc>
              <a:spcBef>
                <a:spcPts val="0"/>
              </a:spcBef>
              <a:spcAft>
                <a:spcPts val="0"/>
              </a:spcAft>
              <a:buClr>
                <a:srgbClr val="737373"/>
              </a:buClr>
              <a:buSzPts val="1800"/>
              <a:buFont typeface="Montserrat"/>
              <a:buChar char="■"/>
              <a:defRPr sz="1800" b="0" i="0" u="none" strike="noStrike" cap="none">
                <a:solidFill>
                  <a:srgbClr val="737373"/>
                </a:solidFill>
                <a:latin typeface="Montserrat"/>
                <a:ea typeface="Montserrat"/>
                <a:cs typeface="Montserrat"/>
                <a:sym typeface="Montserrat"/>
              </a:defRPr>
            </a:lvl3pPr>
            <a:lvl4pPr marL="1828800" marR="0" lvl="3" indent="-342900" algn="l" rtl="0">
              <a:lnSpc>
                <a:spcPct val="115000"/>
              </a:lnSpc>
              <a:spcBef>
                <a:spcPts val="0"/>
              </a:spcBef>
              <a:spcAft>
                <a:spcPts val="0"/>
              </a:spcAft>
              <a:buClr>
                <a:srgbClr val="737373"/>
              </a:buClr>
              <a:buSzPts val="1800"/>
              <a:buFont typeface="Montserrat"/>
              <a:buChar char="●"/>
              <a:defRPr sz="1800" b="0" i="0" u="none" strike="noStrike" cap="none">
                <a:solidFill>
                  <a:srgbClr val="737373"/>
                </a:solidFill>
                <a:latin typeface="Montserrat"/>
                <a:ea typeface="Montserrat"/>
                <a:cs typeface="Montserrat"/>
                <a:sym typeface="Montserrat"/>
              </a:defRPr>
            </a:lvl4pPr>
            <a:lvl5pPr marL="2286000" marR="0" lvl="4" indent="-342900" algn="l" rtl="0">
              <a:lnSpc>
                <a:spcPct val="115000"/>
              </a:lnSpc>
              <a:spcBef>
                <a:spcPts val="0"/>
              </a:spcBef>
              <a:spcAft>
                <a:spcPts val="0"/>
              </a:spcAft>
              <a:buClr>
                <a:srgbClr val="737373"/>
              </a:buClr>
              <a:buSzPts val="1800"/>
              <a:buFont typeface="Montserrat"/>
              <a:buChar char="○"/>
              <a:defRPr sz="1800" b="0" i="0" u="none" strike="noStrike" cap="none">
                <a:solidFill>
                  <a:srgbClr val="737373"/>
                </a:solidFill>
                <a:latin typeface="Montserrat"/>
                <a:ea typeface="Montserrat"/>
                <a:cs typeface="Montserrat"/>
                <a:sym typeface="Montserrat"/>
              </a:defRPr>
            </a:lvl5pPr>
            <a:lvl6pPr marL="2743200" marR="0" lvl="5" indent="-342900" algn="l" rtl="0">
              <a:lnSpc>
                <a:spcPct val="115000"/>
              </a:lnSpc>
              <a:spcBef>
                <a:spcPts val="0"/>
              </a:spcBef>
              <a:spcAft>
                <a:spcPts val="0"/>
              </a:spcAft>
              <a:buClr>
                <a:srgbClr val="737373"/>
              </a:buClr>
              <a:buSzPts val="1800"/>
              <a:buFont typeface="Montserrat"/>
              <a:buChar char="■"/>
              <a:defRPr sz="1800" b="0" i="0" u="none" strike="noStrike" cap="none">
                <a:solidFill>
                  <a:srgbClr val="737373"/>
                </a:solidFill>
                <a:latin typeface="Montserrat"/>
                <a:ea typeface="Montserrat"/>
                <a:cs typeface="Montserrat"/>
                <a:sym typeface="Montserrat"/>
              </a:defRPr>
            </a:lvl6pPr>
            <a:lvl7pPr marL="3200400" marR="0" lvl="6" indent="-342900" algn="l" rtl="0">
              <a:lnSpc>
                <a:spcPct val="115000"/>
              </a:lnSpc>
              <a:spcBef>
                <a:spcPts val="0"/>
              </a:spcBef>
              <a:spcAft>
                <a:spcPts val="0"/>
              </a:spcAft>
              <a:buClr>
                <a:srgbClr val="737373"/>
              </a:buClr>
              <a:buSzPts val="1800"/>
              <a:buFont typeface="Montserrat"/>
              <a:buChar char="●"/>
              <a:defRPr sz="1800" b="0" i="0" u="none" strike="noStrike" cap="none">
                <a:solidFill>
                  <a:srgbClr val="737373"/>
                </a:solidFill>
                <a:latin typeface="Montserrat"/>
                <a:ea typeface="Montserrat"/>
                <a:cs typeface="Montserrat"/>
                <a:sym typeface="Montserrat"/>
              </a:defRPr>
            </a:lvl7pPr>
            <a:lvl8pPr marL="3657600" marR="0" lvl="7" indent="-342900" algn="l" rtl="0">
              <a:lnSpc>
                <a:spcPct val="115000"/>
              </a:lnSpc>
              <a:spcBef>
                <a:spcPts val="0"/>
              </a:spcBef>
              <a:spcAft>
                <a:spcPts val="0"/>
              </a:spcAft>
              <a:buClr>
                <a:srgbClr val="737373"/>
              </a:buClr>
              <a:buSzPts val="1800"/>
              <a:buFont typeface="Montserrat"/>
              <a:buChar char="○"/>
              <a:defRPr sz="1800" b="0" i="0" u="none" strike="noStrike" cap="none">
                <a:solidFill>
                  <a:srgbClr val="737373"/>
                </a:solidFill>
                <a:latin typeface="Montserrat"/>
                <a:ea typeface="Montserrat"/>
                <a:cs typeface="Montserrat"/>
                <a:sym typeface="Montserrat"/>
              </a:defRPr>
            </a:lvl8pPr>
            <a:lvl9pPr marL="4114800" marR="0" lvl="8" indent="-342900" algn="l" rtl="0">
              <a:lnSpc>
                <a:spcPct val="115000"/>
              </a:lnSpc>
              <a:spcBef>
                <a:spcPts val="0"/>
              </a:spcBef>
              <a:spcAft>
                <a:spcPts val="0"/>
              </a:spcAft>
              <a:buClr>
                <a:srgbClr val="737373"/>
              </a:buClr>
              <a:buSzPts val="1800"/>
              <a:buFont typeface="Montserrat"/>
              <a:buChar char="■"/>
              <a:defRPr sz="1800" b="0" i="0" u="none" strike="noStrike" cap="none">
                <a:solidFill>
                  <a:srgbClr val="737373"/>
                </a:solidFill>
                <a:latin typeface="Montserrat"/>
                <a:ea typeface="Montserrat"/>
                <a:cs typeface="Montserrat"/>
                <a:sym typeface="Montserra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material">
    <p:bg>
      <p:bgPr>
        <a:solidFill>
          <a:srgbClr val="002D3C"/>
        </a:solidFill>
        <a:effectLst/>
      </p:bgPr>
    </p:bg>
    <p:spTree>
      <p:nvGrpSpPr>
        <p:cNvPr id="1" name="Shape 60"/>
        <p:cNvGrpSpPr/>
        <p:nvPr/>
      </p:nvGrpSpPr>
      <p:grpSpPr>
        <a:xfrm>
          <a:off x="0" y="0"/>
          <a:ext cx="0" cy="0"/>
          <a:chOff x="0" y="0"/>
          <a:chExt cx="0" cy="0"/>
        </a:xfrm>
      </p:grpSpPr>
      <p:sp>
        <p:nvSpPr>
          <p:cNvPr id="61" name="Google Shape;61;p13"/>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Arial"/>
              <a:buNone/>
              <a:defRPr sz="32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62" name="Google Shape;62;p13"/>
          <p:cNvSpPr txBox="1">
            <a:spLocks noGrp="1"/>
          </p:cNvSpPr>
          <p:nvPr>
            <p:ph type="body" idx="1"/>
          </p:nvPr>
        </p:nvSpPr>
        <p:spPr>
          <a:xfrm>
            <a:off x="629200" y="2558767"/>
            <a:ext cx="10962800" cy="36135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Montserrat"/>
              <a:buChar char="●"/>
              <a:defRPr sz="1800" b="0" i="0" u="none" strike="noStrike" cap="none">
                <a:solidFill>
                  <a:schemeClr val="lt2"/>
                </a:solidFill>
                <a:latin typeface="Montserrat"/>
                <a:ea typeface="Montserrat"/>
                <a:cs typeface="Montserrat"/>
                <a:sym typeface="Montserrat"/>
              </a:defRPr>
            </a:lvl1pPr>
            <a:lvl2pPr marL="914400" marR="0" lvl="1" indent="-317500" algn="l" rtl="0">
              <a:lnSpc>
                <a:spcPct val="115000"/>
              </a:lnSpc>
              <a:spcBef>
                <a:spcPts val="1600"/>
              </a:spcBef>
              <a:spcAft>
                <a:spcPts val="0"/>
              </a:spcAft>
              <a:buClr>
                <a:schemeClr val="lt2"/>
              </a:buClr>
              <a:buSzPts val="1400"/>
              <a:buFont typeface="Montserrat"/>
              <a:buChar char="○"/>
              <a:defRPr sz="1400" b="0" i="0" u="none" strike="noStrike" cap="none">
                <a:solidFill>
                  <a:schemeClr val="lt2"/>
                </a:solidFill>
                <a:latin typeface="Montserrat"/>
                <a:ea typeface="Montserrat"/>
                <a:cs typeface="Montserrat"/>
                <a:sym typeface="Montserrat"/>
              </a:defRPr>
            </a:lvl2pPr>
            <a:lvl3pPr marL="1371600" marR="0" lvl="2" indent="-317500" algn="l" rtl="0">
              <a:lnSpc>
                <a:spcPct val="115000"/>
              </a:lnSpc>
              <a:spcBef>
                <a:spcPts val="1600"/>
              </a:spcBef>
              <a:spcAft>
                <a:spcPts val="0"/>
              </a:spcAft>
              <a:buClr>
                <a:schemeClr val="lt2"/>
              </a:buClr>
              <a:buSzPts val="1400"/>
              <a:buFont typeface="Montserrat"/>
              <a:buChar char="■"/>
              <a:defRPr sz="1400" b="0" i="0" u="none" strike="noStrike" cap="none">
                <a:solidFill>
                  <a:schemeClr val="lt2"/>
                </a:solidFill>
                <a:latin typeface="Montserrat"/>
                <a:ea typeface="Montserrat"/>
                <a:cs typeface="Montserrat"/>
                <a:sym typeface="Montserrat"/>
              </a:defRPr>
            </a:lvl3pPr>
            <a:lvl4pPr marL="1828800" marR="0" lvl="3" indent="-317500" algn="l" rtl="0">
              <a:lnSpc>
                <a:spcPct val="115000"/>
              </a:lnSpc>
              <a:spcBef>
                <a:spcPts val="1600"/>
              </a:spcBef>
              <a:spcAft>
                <a:spcPts val="0"/>
              </a:spcAft>
              <a:buClr>
                <a:schemeClr val="lt2"/>
              </a:buClr>
              <a:buSzPts val="1400"/>
              <a:buFont typeface="Montserrat"/>
              <a:buChar char="●"/>
              <a:defRPr sz="1400" b="0" i="0" u="none" strike="noStrike" cap="none">
                <a:solidFill>
                  <a:schemeClr val="lt2"/>
                </a:solidFill>
                <a:latin typeface="Montserrat"/>
                <a:ea typeface="Montserrat"/>
                <a:cs typeface="Montserrat"/>
                <a:sym typeface="Montserrat"/>
              </a:defRPr>
            </a:lvl4pPr>
            <a:lvl5pPr marL="2286000" marR="0" lvl="4" indent="-317500" algn="l" rtl="0">
              <a:lnSpc>
                <a:spcPct val="115000"/>
              </a:lnSpc>
              <a:spcBef>
                <a:spcPts val="1600"/>
              </a:spcBef>
              <a:spcAft>
                <a:spcPts val="0"/>
              </a:spcAft>
              <a:buClr>
                <a:schemeClr val="lt2"/>
              </a:buClr>
              <a:buSzPts val="1400"/>
              <a:buFont typeface="Montserrat"/>
              <a:buChar char="○"/>
              <a:defRPr sz="1400" b="0" i="0" u="none" strike="noStrike" cap="none">
                <a:solidFill>
                  <a:schemeClr val="lt2"/>
                </a:solidFill>
                <a:latin typeface="Montserrat"/>
                <a:ea typeface="Montserrat"/>
                <a:cs typeface="Montserrat"/>
                <a:sym typeface="Montserrat"/>
              </a:defRPr>
            </a:lvl5pPr>
            <a:lvl6pPr marL="2743200" marR="0" lvl="5" indent="-317500" algn="l" rtl="0">
              <a:lnSpc>
                <a:spcPct val="115000"/>
              </a:lnSpc>
              <a:spcBef>
                <a:spcPts val="1600"/>
              </a:spcBef>
              <a:spcAft>
                <a:spcPts val="0"/>
              </a:spcAft>
              <a:buClr>
                <a:schemeClr val="lt2"/>
              </a:buClr>
              <a:buSzPts val="1400"/>
              <a:buFont typeface="Montserrat"/>
              <a:buChar char="■"/>
              <a:defRPr sz="1400" b="0" i="0" u="none" strike="noStrike" cap="none">
                <a:solidFill>
                  <a:schemeClr val="lt2"/>
                </a:solidFill>
                <a:latin typeface="Montserrat"/>
                <a:ea typeface="Montserrat"/>
                <a:cs typeface="Montserrat"/>
                <a:sym typeface="Montserrat"/>
              </a:defRPr>
            </a:lvl6pPr>
            <a:lvl7pPr marL="3200400" marR="0" lvl="6" indent="-317500" algn="l" rtl="0">
              <a:lnSpc>
                <a:spcPct val="115000"/>
              </a:lnSpc>
              <a:spcBef>
                <a:spcPts val="1600"/>
              </a:spcBef>
              <a:spcAft>
                <a:spcPts val="0"/>
              </a:spcAft>
              <a:buClr>
                <a:schemeClr val="lt2"/>
              </a:buClr>
              <a:buSzPts val="1400"/>
              <a:buFont typeface="Montserrat"/>
              <a:buChar char="●"/>
              <a:defRPr sz="1400" b="0" i="0" u="none" strike="noStrike" cap="none">
                <a:solidFill>
                  <a:schemeClr val="lt2"/>
                </a:solidFill>
                <a:latin typeface="Montserrat"/>
                <a:ea typeface="Montserrat"/>
                <a:cs typeface="Montserrat"/>
                <a:sym typeface="Montserrat"/>
              </a:defRPr>
            </a:lvl7pPr>
            <a:lvl8pPr marL="3657600" marR="0" lvl="7" indent="-317500" algn="l" rtl="0">
              <a:lnSpc>
                <a:spcPct val="115000"/>
              </a:lnSpc>
              <a:spcBef>
                <a:spcPts val="1600"/>
              </a:spcBef>
              <a:spcAft>
                <a:spcPts val="0"/>
              </a:spcAft>
              <a:buClr>
                <a:schemeClr val="lt2"/>
              </a:buClr>
              <a:buSzPts val="1400"/>
              <a:buFont typeface="Montserrat"/>
              <a:buChar char="○"/>
              <a:defRPr sz="1400" b="0" i="0" u="none" strike="noStrike" cap="none">
                <a:solidFill>
                  <a:schemeClr val="lt2"/>
                </a:solidFill>
                <a:latin typeface="Montserrat"/>
                <a:ea typeface="Montserrat"/>
                <a:cs typeface="Montserrat"/>
                <a:sym typeface="Montserrat"/>
              </a:defRPr>
            </a:lvl8pPr>
            <a:lvl9pPr marL="4114800" marR="0" lvl="8" indent="-317500" algn="l" rtl="0">
              <a:lnSpc>
                <a:spcPct val="115000"/>
              </a:lnSpc>
              <a:spcBef>
                <a:spcPts val="1600"/>
              </a:spcBef>
              <a:spcAft>
                <a:spcPts val="1600"/>
              </a:spcAft>
              <a:buClr>
                <a:schemeClr val="lt2"/>
              </a:buClr>
              <a:buSzPts val="1400"/>
              <a:buFont typeface="Montserrat"/>
              <a:buChar char="■"/>
              <a:defRPr sz="1400" b="0" i="0" u="none" strike="noStrike" cap="none">
                <a:solidFill>
                  <a:schemeClr val="lt2"/>
                </a:solidFill>
                <a:latin typeface="Montserrat"/>
                <a:ea typeface="Montserrat"/>
                <a:cs typeface="Montserrat"/>
                <a:sym typeface="Montserrat"/>
              </a:defRPr>
            </a:lvl9pPr>
          </a:lstStyle>
          <a:p>
            <a:endParaRPr/>
          </a:p>
        </p:txBody>
      </p:sp>
      <p:sp>
        <p:nvSpPr>
          <p:cNvPr id="63" name="Google Shape;63;p13"/>
          <p:cNvSpPr txBox="1">
            <a:spLocks noGrp="1"/>
          </p:cNvSpPr>
          <p:nvPr>
            <p:ph type="sldNum" idx="12"/>
          </p:nvPr>
        </p:nvSpPr>
        <p:spPr>
          <a:xfrm>
            <a:off x="11364721" y="6260831"/>
            <a:ext cx="7316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3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9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rfc-editor.org/info/bcp79" TargetMode="External"/><Relationship Id="rId3" Type="http://schemas.openxmlformats.org/officeDocument/2006/relationships/hyperlink" Target="https://www7.ietf.org/contact/ombudsteam/" TargetMode="External"/><Relationship Id="rId7" Type="http://schemas.openxmlformats.org/officeDocument/2006/relationships/hyperlink" Target="https://www.rfc-editor.org/info/bcp78"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s://www.rfc-editor.org/info/bcp54" TargetMode="External"/><Relationship Id="rId5" Type="http://schemas.openxmlformats.org/officeDocument/2006/relationships/hyperlink" Target="https://www.rfc-editor.org/info/bcp25" TargetMode="External"/><Relationship Id="rId4" Type="http://schemas.openxmlformats.org/officeDocument/2006/relationships/hyperlink" Target="https://www.rfc-editor.org/info/bcp9" TargetMode="External"/><Relationship Id="rId9" Type="http://schemas.openxmlformats.org/officeDocument/2006/relationships/hyperlink" Target="https://www.ietf.org/privacy-policy/"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tf.org/how/meetings/110/session-participant-guid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ietf.org/how/meetings/issue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opsawg@ietf.jabber.org" TargetMode="External"/><Relationship Id="rId2" Type="http://schemas.openxmlformats.org/officeDocument/2006/relationships/hyperlink" Target="mailto:user@" TargetMode="External"/><Relationship Id="rId1" Type="http://schemas.openxmlformats.org/officeDocument/2006/relationships/slideLayout" Target="../slideLayouts/slideLayout12.xml"/><Relationship Id="rId6" Type="http://schemas.openxmlformats.org/officeDocument/2006/relationships/hyperlink" Target="https://meetings.conf.meetecho.com/ietf110/?group=xxx&amp;short=&amp;item=1" TargetMode="External"/><Relationship Id="rId5" Type="http://schemas.openxmlformats.org/officeDocument/2006/relationships/hyperlink" Target="https://datatracker.ietf.org/meeting/110/session/iotops" TargetMode="External"/><Relationship Id="rId4" Type="http://schemas.openxmlformats.org/officeDocument/2006/relationships/hyperlink" Target="https://codimd.ietf.org/notes-ietf-110-iotop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4"/>
          <p:cNvSpPr txBox="1">
            <a:spLocks noGrp="1"/>
          </p:cNvSpPr>
          <p:nvPr>
            <p:ph type="title"/>
          </p:nvPr>
        </p:nvSpPr>
        <p:spPr>
          <a:xfrm>
            <a:off x="559333" y="358300"/>
            <a:ext cx="10886479" cy="1607600"/>
          </a:xfrm>
          <a:prstGeom prst="rect">
            <a:avLst/>
          </a:prstGeom>
          <a:noFill/>
          <a:ln>
            <a:noFill/>
          </a:ln>
        </p:spPr>
        <p:txBody>
          <a:bodyPr spcFirstLastPara="1" wrap="square" lIns="121867" tIns="121867" rIns="121867" bIns="121867" anchor="b" anchorCtr="0">
            <a:noAutofit/>
          </a:bodyPr>
          <a:lstStyle/>
          <a:p>
            <a:r>
              <a:rPr lang="en-US" sz="4800" dirty="0"/>
              <a:t>IETF 110</a:t>
            </a:r>
            <a:br>
              <a:rPr lang="en-US" sz="4800" dirty="0"/>
            </a:br>
            <a:r>
              <a:rPr lang="en-US" sz="4800" dirty="0"/>
              <a:t>XXX WG Meeting</a:t>
            </a:r>
          </a:p>
        </p:txBody>
      </p:sp>
      <p:sp>
        <p:nvSpPr>
          <p:cNvPr id="125" name="Google Shape;125;p24"/>
          <p:cNvSpPr txBox="1"/>
          <p:nvPr/>
        </p:nvSpPr>
        <p:spPr>
          <a:xfrm>
            <a:off x="559333" y="1777933"/>
            <a:ext cx="10787037" cy="697200"/>
          </a:xfrm>
          <a:prstGeom prst="rect">
            <a:avLst/>
          </a:prstGeom>
          <a:noFill/>
          <a:ln>
            <a:noFill/>
          </a:ln>
        </p:spPr>
        <p:txBody>
          <a:bodyPr spcFirstLastPara="1" wrap="square" lIns="121867" tIns="121867" rIns="121867" bIns="121867" anchor="t" anchorCtr="0">
            <a:noAutofit/>
          </a:bodyPr>
          <a:lstStyle/>
          <a:p>
            <a:pPr>
              <a:buSzPts val="2400"/>
            </a:pPr>
            <a:r>
              <a:rPr lang="en-US" sz="2800">
                <a:solidFill>
                  <a:srgbClr val="FFFFFF"/>
                </a:solidFill>
                <a:latin typeface="Montserrat"/>
                <a:ea typeface="+mn-lt"/>
                <a:cs typeface="+mn-lt"/>
                <a:sym typeface="Montserrat"/>
              </a:rPr>
              <a:t>9 March</a:t>
            </a:r>
            <a:r>
              <a:rPr lang="en-US" sz="2800">
                <a:solidFill>
                  <a:srgbClr val="FFFFFF"/>
                </a:solidFill>
                <a:latin typeface="Montserrat"/>
                <a:ea typeface="Montserrat"/>
                <a:cs typeface="Montserrat"/>
                <a:sym typeface="Montserrat"/>
              </a:rPr>
              <a:t> 2021</a:t>
            </a:r>
            <a:endParaRPr lang="en-US" sz="1500">
              <a:cs typeface="Arial"/>
            </a:endParaRPr>
          </a:p>
        </p:txBody>
      </p:sp>
      <p:sp>
        <p:nvSpPr>
          <p:cNvPr id="126" name="Google Shape;126;p24"/>
          <p:cNvSpPr txBox="1"/>
          <p:nvPr/>
        </p:nvSpPr>
        <p:spPr>
          <a:xfrm>
            <a:off x="392867" y="5763133"/>
            <a:ext cx="5044800" cy="588400"/>
          </a:xfrm>
          <a:prstGeom prst="rect">
            <a:avLst/>
          </a:prstGeom>
          <a:noFill/>
          <a:ln>
            <a:noFill/>
          </a:ln>
        </p:spPr>
        <p:txBody>
          <a:bodyPr spcFirstLastPara="1" wrap="square" lIns="121900" tIns="121900" rIns="121900" bIns="121900" anchor="t" anchorCtr="0">
            <a:noAutofit/>
          </a:bodyPr>
          <a:lstStyle/>
          <a:p>
            <a:r>
              <a:rPr lang="en-US" sz="1600">
                <a:latin typeface="Montserrat"/>
                <a:ea typeface="Montserrat"/>
                <a:cs typeface="Montserrat"/>
                <a:sym typeface="Montserrat"/>
              </a:rPr>
              <a:t>Internet Engineering Task Force</a:t>
            </a:r>
            <a:endParaRPr sz="1600">
              <a:latin typeface="Montserrat"/>
              <a:ea typeface="Montserrat"/>
              <a:cs typeface="Montserrat"/>
              <a:sym typeface="Montserrat"/>
            </a:endParaRPr>
          </a:p>
          <a:p>
            <a:r>
              <a:rPr lang="en-US" sz="1600">
                <a:latin typeface="Montserrat"/>
                <a:ea typeface="Montserrat"/>
                <a:cs typeface="Montserrat"/>
                <a:sym typeface="Montserrat"/>
              </a:rPr>
              <a:t>© 2021 IETF Trust </a:t>
            </a:r>
            <a:endParaRPr sz="1600">
              <a:latin typeface="Montserrat"/>
              <a:ea typeface="Montserrat"/>
              <a:cs typeface="Montserrat"/>
              <a:sym typeface="Montserrat"/>
            </a:endParaRPr>
          </a:p>
          <a:p>
            <a:r>
              <a:rPr lang="en-US" sz="1600">
                <a:latin typeface="Montserrat"/>
                <a:ea typeface="Montserrat"/>
                <a:cs typeface="Montserrat"/>
                <a:sym typeface="Montserrat"/>
              </a:rPr>
              <a:t>Production by Meetecho</a:t>
            </a:r>
            <a:endParaRPr sz="1600">
              <a:latin typeface="Montserrat"/>
              <a:ea typeface="Montserrat"/>
              <a:cs typeface="Montserrat"/>
              <a:sym typeface="Montserrat"/>
            </a:endParaRPr>
          </a:p>
        </p:txBody>
      </p:sp>
      <p:sp>
        <p:nvSpPr>
          <p:cNvPr id="127" name="Google Shape;127;p24"/>
          <p:cNvSpPr txBox="1"/>
          <p:nvPr/>
        </p:nvSpPr>
        <p:spPr>
          <a:xfrm>
            <a:off x="10167967" y="3746128"/>
            <a:ext cx="1282800" cy="531200"/>
          </a:xfrm>
          <a:prstGeom prst="rect">
            <a:avLst/>
          </a:prstGeom>
          <a:noFill/>
          <a:ln>
            <a:noFill/>
          </a:ln>
        </p:spPr>
        <p:txBody>
          <a:bodyPr spcFirstLastPara="1" wrap="square" lIns="121900" tIns="121900" rIns="121900" bIns="121900" anchor="t" anchorCtr="0">
            <a:noAutofit/>
          </a:bodyPr>
          <a:lstStyle/>
          <a:p>
            <a:pPr algn="ctr"/>
            <a:r>
              <a:rPr lang="en-US" sz="1300">
                <a:solidFill>
                  <a:srgbClr val="FFFFFF"/>
                </a:solidFill>
                <a:latin typeface="Montserrat"/>
                <a:ea typeface="Montserrat"/>
                <a:cs typeface="Montserrat"/>
                <a:sym typeface="Montserrat"/>
              </a:rPr>
              <a:t>IETF 110 hosted by</a:t>
            </a:r>
            <a:endParaRPr sz="1300">
              <a:solidFill>
                <a:srgbClr val="FFFFFF"/>
              </a:solidFill>
              <a:latin typeface="Montserrat"/>
              <a:ea typeface="Montserrat"/>
              <a:cs typeface="Montserrat"/>
              <a:sym typeface="Montserrat"/>
            </a:endParaRPr>
          </a:p>
        </p:txBody>
      </p:sp>
      <p:sp>
        <p:nvSpPr>
          <p:cNvPr id="128" name="Google Shape;128;p24"/>
          <p:cNvSpPr txBox="1"/>
          <p:nvPr/>
        </p:nvSpPr>
        <p:spPr>
          <a:xfrm>
            <a:off x="493067" y="3990600"/>
            <a:ext cx="7633200" cy="890400"/>
          </a:xfrm>
          <a:prstGeom prst="rect">
            <a:avLst/>
          </a:prstGeom>
          <a:noFill/>
          <a:ln>
            <a:noFill/>
          </a:ln>
        </p:spPr>
        <p:txBody>
          <a:bodyPr spcFirstLastPara="1" wrap="square" lIns="121900" tIns="121900" rIns="121900" bIns="121900" anchor="t" anchorCtr="0">
            <a:noAutofit/>
          </a:bodyPr>
          <a:lstStyle/>
          <a:p>
            <a:pPr>
              <a:lnSpc>
                <a:spcPct val="110000"/>
              </a:lnSpc>
              <a:spcBef>
                <a:spcPts val="400"/>
              </a:spcBef>
            </a:pPr>
            <a:r>
              <a:rPr lang="en-US" sz="3200">
                <a:solidFill>
                  <a:srgbClr val="FF0000"/>
                </a:solidFill>
                <a:latin typeface="Montserrat"/>
                <a:ea typeface="Montserrat"/>
                <a:cs typeface="Montserrat"/>
                <a:sym typeface="Montserrat"/>
              </a:rPr>
              <a:t>This session is being recorded</a:t>
            </a:r>
            <a:endParaRPr sz="3200">
              <a:latin typeface="Montserrat"/>
              <a:ea typeface="Montserrat"/>
              <a:cs typeface="Montserrat"/>
              <a:sym typeface="Montserrat"/>
            </a:endParaRPr>
          </a:p>
        </p:txBody>
      </p:sp>
      <p:pic>
        <p:nvPicPr>
          <p:cNvPr id="129" name="Google Shape;129;p24"/>
          <p:cNvPicPr preferRelativeResize="0"/>
          <p:nvPr/>
        </p:nvPicPr>
        <p:blipFill>
          <a:blip r:embed="rId3">
            <a:alphaModFix/>
          </a:blip>
          <a:stretch>
            <a:fillRect/>
          </a:stretch>
        </p:blipFill>
        <p:spPr>
          <a:xfrm>
            <a:off x="9938966" y="4506728"/>
            <a:ext cx="1623300" cy="548673"/>
          </a:xfrm>
          <a:prstGeom prst="rect">
            <a:avLst/>
          </a:prstGeom>
          <a:noFill/>
          <a:ln>
            <a:noFill/>
          </a:ln>
        </p:spPr>
      </p:pic>
      <p:sp>
        <p:nvSpPr>
          <p:cNvPr id="2" name="TextBox 1">
            <a:extLst>
              <a:ext uri="{FF2B5EF4-FFF2-40B4-BE49-F238E27FC236}">
                <a16:creationId xmlns:a16="http://schemas.microsoft.com/office/drawing/2014/main" id="{5E4B2D80-F3ED-4CE0-9D31-206DB2922676}"/>
              </a:ext>
            </a:extLst>
          </p:cNvPr>
          <p:cNvSpPr txBox="1"/>
          <p:nvPr/>
        </p:nvSpPr>
        <p:spPr>
          <a:xfrm>
            <a:off x="602673" y="3102935"/>
            <a:ext cx="686492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solidFill>
                  <a:schemeClr val="accent4"/>
                </a:solidFill>
              </a:rPr>
              <a:t>Chair1</a:t>
            </a:r>
          </a:p>
          <a:p>
            <a:r>
              <a:rPr lang="en-GB" dirty="0">
                <a:solidFill>
                  <a:schemeClr val="accent4"/>
                </a:solidFill>
                <a:cs typeface="Arial"/>
              </a:rPr>
              <a:t>Chair2</a:t>
            </a:r>
          </a:p>
        </p:txBody>
      </p:sp>
    </p:spTree>
    <p:extLst>
      <p:ext uri="{BB962C8B-B14F-4D97-AF65-F5344CB8AC3E}">
        <p14:creationId xmlns:p14="http://schemas.microsoft.com/office/powerpoint/2010/main" val="1128451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5"/>
          <p:cNvSpPr txBox="1">
            <a:spLocks noGrp="1"/>
          </p:cNvSpPr>
          <p:nvPr>
            <p:ph type="title"/>
          </p:nvPr>
        </p:nvSpPr>
        <p:spPr>
          <a:xfrm>
            <a:off x="535900" y="21801"/>
            <a:ext cx="11364000" cy="803700"/>
          </a:xfrm>
          <a:prstGeom prst="rect">
            <a:avLst/>
          </a:prstGeom>
          <a:noFill/>
          <a:ln>
            <a:noFill/>
          </a:ln>
        </p:spPr>
        <p:txBody>
          <a:bodyPr spcFirstLastPara="1" wrap="square" lIns="121900" tIns="121900" rIns="121900" bIns="121900" anchor="b" anchorCtr="0">
            <a:noAutofit/>
          </a:bodyPr>
          <a:lstStyle/>
          <a:p>
            <a:pPr>
              <a:buSzPts val="3200"/>
            </a:pPr>
            <a:r>
              <a:rPr lang="en-US" sz="3200"/>
              <a:t>Note Well</a:t>
            </a:r>
            <a:endParaRPr sz="3200"/>
          </a:p>
        </p:txBody>
      </p:sp>
      <p:sp>
        <p:nvSpPr>
          <p:cNvPr id="135" name="Google Shape;135;p25"/>
          <p:cNvSpPr txBox="1">
            <a:spLocks noGrp="1"/>
          </p:cNvSpPr>
          <p:nvPr>
            <p:ph type="body" idx="4294967295"/>
          </p:nvPr>
        </p:nvSpPr>
        <p:spPr>
          <a:xfrm>
            <a:off x="535900" y="963200"/>
            <a:ext cx="11076800" cy="4931600"/>
          </a:xfrm>
          <a:prstGeom prst="rect">
            <a:avLst/>
          </a:prstGeom>
          <a:noFill/>
          <a:ln>
            <a:noFill/>
          </a:ln>
        </p:spPr>
        <p:txBody>
          <a:bodyPr spcFirstLastPara="1" wrap="square" lIns="121900" tIns="121900" rIns="121900" bIns="121900" anchor="t" anchorCtr="0">
            <a:noAutofit/>
          </a:bodyPr>
          <a:lstStyle/>
          <a:p>
            <a:pPr marL="0" indent="0">
              <a:buNone/>
            </a:pPr>
            <a:r>
              <a:rPr lang="en-US" sz="1300">
                <a:solidFill>
                  <a:srgbClr val="434343"/>
                </a:solidFill>
              </a:rPr>
              <a:t>This is a reminder of IETF policies in effect on various topics such as patents or code of conduct. It is only meant to point you in the right direction. Exceptions may apply. The IETF's patent policy and the definition of an IETF "contribution" and "participation" are set forth in BCP 79; please read it carefully.</a:t>
            </a:r>
            <a:endParaRPr sz="1300">
              <a:solidFill>
                <a:srgbClr val="434343"/>
              </a:solidFill>
            </a:endParaRPr>
          </a:p>
          <a:p>
            <a:pPr marL="0" indent="0">
              <a:spcBef>
                <a:spcPts val="800"/>
              </a:spcBef>
              <a:buNone/>
            </a:pPr>
            <a:r>
              <a:rPr lang="en-US" sz="1300">
                <a:solidFill>
                  <a:srgbClr val="434343"/>
                </a:solidFill>
              </a:rPr>
              <a:t>As a reminder:</a:t>
            </a:r>
            <a:endParaRPr sz="1300">
              <a:solidFill>
                <a:srgbClr val="434343"/>
              </a:solidFill>
            </a:endParaRPr>
          </a:p>
          <a:p>
            <a:pPr marL="609585" indent="-389457">
              <a:spcBef>
                <a:spcPts val="800"/>
              </a:spcBef>
              <a:buClr>
                <a:srgbClr val="434343"/>
              </a:buClr>
              <a:buSzPts val="1000"/>
            </a:pPr>
            <a:r>
              <a:rPr lang="en-US" sz="1300">
                <a:solidFill>
                  <a:srgbClr val="434343"/>
                </a:solidFill>
              </a:rPr>
              <a:t>By participating in the IETF, you agree to follow IETF processes and policies.</a:t>
            </a:r>
            <a:endParaRPr sz="1300">
              <a:solidFill>
                <a:srgbClr val="434343"/>
              </a:solidFill>
            </a:endParaRPr>
          </a:p>
          <a:p>
            <a:pPr marL="609585" indent="-389457">
              <a:spcBef>
                <a:spcPts val="267"/>
              </a:spcBef>
              <a:buClr>
                <a:srgbClr val="434343"/>
              </a:buClr>
              <a:buSzPts val="1000"/>
            </a:pPr>
            <a:r>
              <a:rPr lang="en-US" sz="1300">
                <a:solidFill>
                  <a:srgbClr val="434343"/>
                </a:solidFill>
              </a:rPr>
              <a:t>If you are aware that any IETF contribution is covered by patents or patent applications that are owned or controlled by you or your sponsor, you must disclose that fact, or not participate in the discussion.</a:t>
            </a:r>
            <a:endParaRPr sz="1300">
              <a:solidFill>
                <a:srgbClr val="434343"/>
              </a:solidFill>
            </a:endParaRPr>
          </a:p>
          <a:p>
            <a:pPr marL="609585" indent="-389457">
              <a:spcBef>
                <a:spcPts val="267"/>
              </a:spcBef>
              <a:buClr>
                <a:srgbClr val="434343"/>
              </a:buClr>
              <a:buSzPts val="1000"/>
            </a:pPr>
            <a:r>
              <a:rPr lang="en-US" sz="1300">
                <a:solidFill>
                  <a:srgbClr val="434343"/>
                </a:solidFill>
              </a:rPr>
              <a:t>As a participant in or attendee to any IETF activity you acknowledge that written, audio, video, and photographic records of meetings may be made public.</a:t>
            </a:r>
            <a:endParaRPr sz="1300">
              <a:solidFill>
                <a:srgbClr val="434343"/>
              </a:solidFill>
            </a:endParaRPr>
          </a:p>
          <a:p>
            <a:pPr marL="609585" indent="-389457">
              <a:spcBef>
                <a:spcPts val="267"/>
              </a:spcBef>
              <a:buClr>
                <a:srgbClr val="434343"/>
              </a:buClr>
              <a:buSzPts val="1000"/>
            </a:pPr>
            <a:r>
              <a:rPr lang="en-US" sz="1300">
                <a:solidFill>
                  <a:srgbClr val="434343"/>
                </a:solidFill>
              </a:rPr>
              <a:t>Personal information that you provide to IETF will be handled in accordance with the IETF Privacy Statement.</a:t>
            </a:r>
            <a:endParaRPr sz="1300">
              <a:solidFill>
                <a:srgbClr val="434343"/>
              </a:solidFill>
            </a:endParaRPr>
          </a:p>
          <a:p>
            <a:pPr marL="609585" indent="-389457">
              <a:spcBef>
                <a:spcPts val="267"/>
              </a:spcBef>
              <a:buClr>
                <a:srgbClr val="434343"/>
              </a:buClr>
              <a:buSzPts val="1000"/>
            </a:pPr>
            <a:r>
              <a:rPr lang="en-US" sz="1300">
                <a:solidFill>
                  <a:srgbClr val="434343"/>
                </a:solidFill>
              </a:rPr>
              <a:t>As a participant or attendee, you agree to work respectfully with other participants; please contact the ombudsteam (</a:t>
            </a:r>
            <a:r>
              <a:rPr lang="en-US" sz="1300">
                <a:solidFill>
                  <a:schemeClr val="hlink"/>
                </a:solidFill>
                <a:uFill>
                  <a:noFill/>
                </a:uFill>
                <a:hlinkClick r:id="rId3"/>
              </a:rPr>
              <a:t>https://www.ietf.org/contact/ombudsteam/</a:t>
            </a:r>
            <a:r>
              <a:rPr lang="en-US" sz="1300">
                <a:solidFill>
                  <a:srgbClr val="434343"/>
                </a:solidFill>
              </a:rPr>
              <a:t>) if you have questions or concerns about this.</a:t>
            </a:r>
            <a:endParaRPr sz="1300">
              <a:solidFill>
                <a:srgbClr val="434343"/>
              </a:solidFill>
            </a:endParaRPr>
          </a:p>
          <a:p>
            <a:pPr marL="0" indent="0">
              <a:lnSpc>
                <a:spcPct val="100000"/>
              </a:lnSpc>
              <a:spcBef>
                <a:spcPts val="267"/>
              </a:spcBef>
              <a:buNone/>
            </a:pPr>
            <a:br>
              <a:rPr lang="en-US" sz="1300">
                <a:solidFill>
                  <a:srgbClr val="434343"/>
                </a:solidFill>
              </a:rPr>
            </a:br>
            <a:r>
              <a:rPr lang="en-US" sz="1300">
                <a:solidFill>
                  <a:srgbClr val="434343"/>
                </a:solidFill>
              </a:rPr>
              <a:t>Definitive information is in the documents listed below and other IETF BCPs. For advice, please talk to WG chairs or ADs:</a:t>
            </a:r>
            <a:endParaRPr sz="1300">
              <a:solidFill>
                <a:srgbClr val="434343"/>
              </a:solidFill>
            </a:endParaRPr>
          </a:p>
          <a:p>
            <a:pPr marL="609585" indent="-389457">
              <a:spcBef>
                <a:spcPts val="800"/>
              </a:spcBef>
              <a:buClr>
                <a:srgbClr val="434343"/>
              </a:buClr>
              <a:buSzPts val="1000"/>
            </a:pPr>
            <a:r>
              <a:rPr lang="en-US" sz="1300">
                <a:solidFill>
                  <a:schemeClr val="hlink"/>
                </a:solidFill>
                <a:uFill>
                  <a:noFill/>
                </a:uFill>
                <a:hlinkClick r:id="rId4"/>
              </a:rPr>
              <a:t>BCP 9</a:t>
            </a:r>
            <a:r>
              <a:rPr lang="en-US" sz="1300">
                <a:solidFill>
                  <a:srgbClr val="434343"/>
                </a:solidFill>
              </a:rPr>
              <a:t> (Internet Standards Process)</a:t>
            </a:r>
            <a:endParaRPr sz="1300">
              <a:solidFill>
                <a:srgbClr val="434343"/>
              </a:solidFill>
            </a:endParaRPr>
          </a:p>
          <a:p>
            <a:pPr marL="609585" indent="-389457">
              <a:buClr>
                <a:srgbClr val="434343"/>
              </a:buClr>
              <a:buSzPts val="1000"/>
            </a:pPr>
            <a:r>
              <a:rPr lang="en-US" sz="1300">
                <a:solidFill>
                  <a:schemeClr val="hlink"/>
                </a:solidFill>
                <a:uFill>
                  <a:noFill/>
                </a:uFill>
                <a:hlinkClick r:id="rId5"/>
              </a:rPr>
              <a:t>BCP 25</a:t>
            </a:r>
            <a:r>
              <a:rPr lang="en-US" sz="1300">
                <a:solidFill>
                  <a:srgbClr val="434343"/>
                </a:solidFill>
              </a:rPr>
              <a:t> (Working Group processes)</a:t>
            </a:r>
            <a:endParaRPr sz="1300">
              <a:solidFill>
                <a:srgbClr val="434343"/>
              </a:solidFill>
            </a:endParaRPr>
          </a:p>
          <a:p>
            <a:pPr marL="609585" indent="-389457">
              <a:buClr>
                <a:srgbClr val="434343"/>
              </a:buClr>
              <a:buSzPts val="1000"/>
            </a:pPr>
            <a:r>
              <a:rPr lang="en-US" sz="1300">
                <a:solidFill>
                  <a:schemeClr val="hlink"/>
                </a:solidFill>
                <a:uFill>
                  <a:noFill/>
                </a:uFill>
                <a:hlinkClick r:id="rId5"/>
              </a:rPr>
              <a:t>BCP 25</a:t>
            </a:r>
            <a:r>
              <a:rPr lang="en-US" sz="1300">
                <a:solidFill>
                  <a:srgbClr val="434343"/>
                </a:solidFill>
              </a:rPr>
              <a:t> (Anti-Harassment Procedures) </a:t>
            </a:r>
            <a:endParaRPr sz="1300">
              <a:solidFill>
                <a:srgbClr val="434343"/>
              </a:solidFill>
            </a:endParaRPr>
          </a:p>
          <a:p>
            <a:pPr marL="609585" indent="-389457">
              <a:buClr>
                <a:srgbClr val="434343"/>
              </a:buClr>
              <a:buSzPts val="1000"/>
            </a:pPr>
            <a:r>
              <a:rPr lang="en-US" sz="1300">
                <a:solidFill>
                  <a:schemeClr val="hlink"/>
                </a:solidFill>
                <a:uFill>
                  <a:noFill/>
                </a:uFill>
                <a:hlinkClick r:id="rId6"/>
              </a:rPr>
              <a:t>BCP 54</a:t>
            </a:r>
            <a:r>
              <a:rPr lang="en-US" sz="1300">
                <a:solidFill>
                  <a:srgbClr val="434343"/>
                </a:solidFill>
              </a:rPr>
              <a:t> (Code of Conduct)</a:t>
            </a:r>
            <a:endParaRPr sz="1300">
              <a:solidFill>
                <a:srgbClr val="434343"/>
              </a:solidFill>
            </a:endParaRPr>
          </a:p>
          <a:p>
            <a:pPr marL="609585" indent="-389457">
              <a:buClr>
                <a:srgbClr val="434343"/>
              </a:buClr>
              <a:buSzPts val="1000"/>
            </a:pPr>
            <a:r>
              <a:rPr lang="en-US" sz="1300">
                <a:solidFill>
                  <a:schemeClr val="hlink"/>
                </a:solidFill>
                <a:uFill>
                  <a:noFill/>
                </a:uFill>
                <a:hlinkClick r:id="rId7"/>
              </a:rPr>
              <a:t>BCP 78</a:t>
            </a:r>
            <a:r>
              <a:rPr lang="en-US" sz="1300">
                <a:solidFill>
                  <a:srgbClr val="434343"/>
                </a:solidFill>
              </a:rPr>
              <a:t> (Copyright)</a:t>
            </a:r>
            <a:endParaRPr sz="1300">
              <a:solidFill>
                <a:srgbClr val="434343"/>
              </a:solidFill>
            </a:endParaRPr>
          </a:p>
          <a:p>
            <a:pPr marL="609585" indent="-389457">
              <a:buClr>
                <a:srgbClr val="434343"/>
              </a:buClr>
              <a:buSzPts val="1000"/>
            </a:pPr>
            <a:r>
              <a:rPr lang="en-US" sz="1300">
                <a:solidFill>
                  <a:schemeClr val="hlink"/>
                </a:solidFill>
                <a:uFill>
                  <a:noFill/>
                </a:uFill>
                <a:hlinkClick r:id="rId8"/>
              </a:rPr>
              <a:t>BCP 79</a:t>
            </a:r>
            <a:r>
              <a:rPr lang="en-US" sz="1300">
                <a:solidFill>
                  <a:srgbClr val="434343"/>
                </a:solidFill>
              </a:rPr>
              <a:t> (Patents, Participation)</a:t>
            </a:r>
            <a:endParaRPr sz="1300">
              <a:solidFill>
                <a:srgbClr val="434343"/>
              </a:solidFill>
            </a:endParaRPr>
          </a:p>
          <a:p>
            <a:pPr marL="609585" indent="-389457">
              <a:buClr>
                <a:srgbClr val="434343"/>
              </a:buClr>
              <a:buSzPts val="1000"/>
            </a:pPr>
            <a:r>
              <a:rPr lang="en-US" sz="1300">
                <a:solidFill>
                  <a:schemeClr val="hlink"/>
                </a:solidFill>
                <a:uFill>
                  <a:noFill/>
                </a:uFill>
                <a:hlinkClick r:id="rId9"/>
              </a:rPr>
              <a:t>https://www.ietf.org/privacy-policy/</a:t>
            </a:r>
            <a:r>
              <a:rPr lang="en-US" sz="1300">
                <a:solidFill>
                  <a:srgbClr val="434343"/>
                </a:solidFill>
              </a:rPr>
              <a:t>(Privacy Policy)</a:t>
            </a:r>
            <a:endParaRPr sz="1300" b="1">
              <a:solidFill>
                <a:srgbClr val="434343"/>
              </a:solidFill>
            </a:endParaRPr>
          </a:p>
        </p:txBody>
      </p:sp>
      <p:sp>
        <p:nvSpPr>
          <p:cNvPr id="136" name="Google Shape;136;p25"/>
          <p:cNvSpPr txBox="1">
            <a:spLocks noGrp="1"/>
          </p:cNvSpPr>
          <p:nvPr>
            <p:ph type="sldNum" idx="12"/>
          </p:nvPr>
        </p:nvSpPr>
        <p:spPr>
          <a:xfrm>
            <a:off x="105052" y="6252785"/>
            <a:ext cx="731600" cy="524700"/>
          </a:xfrm>
          <a:prstGeom prst="rect">
            <a:avLst/>
          </a:prstGeom>
          <a:noFill/>
          <a:ln>
            <a:noFill/>
          </a:ln>
        </p:spPr>
        <p:txBody>
          <a:bodyPr spcFirstLastPara="1" wrap="square" lIns="121900" tIns="121900" rIns="121900" bIns="121900" anchor="ctr" anchorCtr="0">
            <a:noAutofit/>
          </a:bodyPr>
          <a:lstStyle/>
          <a:p>
            <a:fld id="{00000000-1234-1234-1234-123412341234}" type="slidenum">
              <a:rPr lang="en-US"/>
              <a:pPr/>
              <a:t>2</a:t>
            </a:fld>
            <a:endParaRPr/>
          </a:p>
        </p:txBody>
      </p:sp>
    </p:spTree>
    <p:extLst>
      <p:ext uri="{BB962C8B-B14F-4D97-AF65-F5344CB8AC3E}">
        <p14:creationId xmlns:p14="http://schemas.microsoft.com/office/powerpoint/2010/main" val="158904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6"/>
          <p:cNvSpPr txBox="1">
            <a:spLocks noGrp="1"/>
          </p:cNvSpPr>
          <p:nvPr>
            <p:ph type="title"/>
          </p:nvPr>
        </p:nvSpPr>
        <p:spPr>
          <a:xfrm>
            <a:off x="629200" y="290967"/>
            <a:ext cx="11086800" cy="1717600"/>
          </a:xfrm>
          <a:prstGeom prst="rect">
            <a:avLst/>
          </a:prstGeom>
          <a:noFill/>
          <a:ln>
            <a:noFill/>
          </a:ln>
        </p:spPr>
        <p:txBody>
          <a:bodyPr spcFirstLastPara="1" wrap="square" lIns="121867" tIns="121867" rIns="121867" bIns="121867" anchor="b" anchorCtr="0">
            <a:noAutofit/>
          </a:bodyPr>
          <a:lstStyle/>
          <a:p>
            <a:r>
              <a:rPr lang="en-US"/>
              <a:t>IETF 110 Online Meeting Tips</a:t>
            </a:r>
            <a:endParaRPr sz="3200"/>
          </a:p>
        </p:txBody>
      </p:sp>
      <p:sp>
        <p:nvSpPr>
          <p:cNvPr id="142" name="Google Shape;142;p26"/>
          <p:cNvSpPr txBox="1">
            <a:spLocks noGrp="1"/>
          </p:cNvSpPr>
          <p:nvPr>
            <p:ph type="body" idx="1"/>
          </p:nvPr>
        </p:nvSpPr>
        <p:spPr>
          <a:xfrm>
            <a:off x="197867" y="2466388"/>
            <a:ext cx="11674400" cy="4305600"/>
          </a:xfrm>
          <a:prstGeom prst="rect">
            <a:avLst/>
          </a:prstGeom>
          <a:noFill/>
          <a:ln>
            <a:noFill/>
          </a:ln>
        </p:spPr>
        <p:txBody>
          <a:bodyPr spcFirstLastPara="1" wrap="square" lIns="121867" tIns="121867" rIns="121867" bIns="121867" anchor="t" anchorCtr="0">
            <a:noAutofit/>
          </a:bodyPr>
          <a:lstStyle/>
          <a:p>
            <a:pPr indent="-440256">
              <a:lnSpc>
                <a:spcPct val="110000"/>
              </a:lnSpc>
              <a:spcBef>
                <a:spcPts val="400"/>
              </a:spcBef>
              <a:buClr>
                <a:srgbClr val="000000"/>
              </a:buClr>
              <a:buSzPts val="1600"/>
            </a:pPr>
            <a:r>
              <a:rPr lang="en-US" sz="2100">
                <a:solidFill>
                  <a:srgbClr val="000000"/>
                </a:solidFill>
              </a:rPr>
              <a:t>Make sure your video is off unless you are chairing or presenting during a session</a:t>
            </a:r>
            <a:endParaRPr sz="2100">
              <a:solidFill>
                <a:srgbClr val="000000"/>
              </a:solidFill>
            </a:endParaRPr>
          </a:p>
          <a:p>
            <a:pPr indent="-440256">
              <a:lnSpc>
                <a:spcPct val="110000"/>
              </a:lnSpc>
              <a:buClr>
                <a:srgbClr val="000000"/>
              </a:buClr>
              <a:buSzPts val="1600"/>
            </a:pPr>
            <a:r>
              <a:rPr lang="en-US" sz="2100">
                <a:solidFill>
                  <a:srgbClr val="000000"/>
                </a:solidFill>
              </a:rPr>
              <a:t>Mute your microphone unless you are speaking</a:t>
            </a:r>
            <a:endParaRPr sz="2100">
              <a:solidFill>
                <a:srgbClr val="000000"/>
              </a:solidFill>
            </a:endParaRPr>
          </a:p>
          <a:p>
            <a:pPr indent="-440256">
              <a:lnSpc>
                <a:spcPct val="110000"/>
              </a:lnSpc>
              <a:buClr>
                <a:srgbClr val="000000"/>
              </a:buClr>
              <a:buSzPts val="1600"/>
            </a:pPr>
            <a:r>
              <a:rPr lang="en-US" sz="2100">
                <a:solidFill>
                  <a:srgbClr val="000000"/>
                </a:solidFill>
              </a:rPr>
              <a:t>Use of a headset is strongly recommended</a:t>
            </a:r>
            <a:endParaRPr sz="2100">
              <a:solidFill>
                <a:srgbClr val="000000"/>
              </a:solidFill>
            </a:endParaRPr>
          </a:p>
          <a:p>
            <a:pPr indent="-440256">
              <a:lnSpc>
                <a:spcPct val="110000"/>
              </a:lnSpc>
              <a:buClr>
                <a:srgbClr val="000000"/>
              </a:buClr>
              <a:buSzPts val="1600"/>
            </a:pPr>
            <a:r>
              <a:rPr lang="en-US" sz="2100">
                <a:solidFill>
                  <a:srgbClr val="000000"/>
                </a:solidFill>
              </a:rPr>
              <a:t>Session bluesheet is automatically generated based on IETF Datatracker logins</a:t>
            </a:r>
            <a:endParaRPr sz="2100">
              <a:solidFill>
                <a:srgbClr val="000000"/>
              </a:solidFill>
            </a:endParaRPr>
          </a:p>
          <a:p>
            <a:pPr indent="-440256">
              <a:lnSpc>
                <a:spcPct val="110000"/>
              </a:lnSpc>
              <a:buClr>
                <a:srgbClr val="000000"/>
              </a:buClr>
              <a:buSzPts val="1600"/>
            </a:pPr>
            <a:r>
              <a:rPr lang="en-US" sz="2100">
                <a:solidFill>
                  <a:srgbClr val="000000"/>
                </a:solidFill>
              </a:rPr>
              <a:t>Chatrooms in Meetecho are connected to the Jabber chatrooms on IETF Datatracker agenda</a:t>
            </a:r>
            <a:endParaRPr sz="2100">
              <a:solidFill>
                <a:srgbClr val="000000"/>
              </a:solidFill>
            </a:endParaRPr>
          </a:p>
          <a:p>
            <a:pPr indent="-440256">
              <a:lnSpc>
                <a:spcPct val="110000"/>
              </a:lnSpc>
              <a:buClr>
                <a:srgbClr val="000000"/>
              </a:buClr>
              <a:buSzPts val="1600"/>
            </a:pPr>
            <a:r>
              <a:rPr lang="en-US" sz="2100">
                <a:solidFill>
                  <a:srgbClr val="000000"/>
                </a:solidFill>
              </a:rPr>
              <a:t>More information and assistance:</a:t>
            </a:r>
            <a:endParaRPr sz="2100">
              <a:solidFill>
                <a:srgbClr val="000000"/>
              </a:solidFill>
            </a:endParaRPr>
          </a:p>
          <a:p>
            <a:pPr lvl="1" indent="-414856">
              <a:lnSpc>
                <a:spcPct val="110000"/>
              </a:lnSpc>
              <a:buClr>
                <a:srgbClr val="000000"/>
              </a:buClr>
              <a:buSzPts val="1300"/>
            </a:pPr>
            <a:r>
              <a:rPr lang="en-US" sz="2000">
                <a:solidFill>
                  <a:srgbClr val="000000"/>
                </a:solidFill>
              </a:rPr>
              <a:t>Participant guide</a:t>
            </a:r>
            <a:br>
              <a:rPr lang="en-US" sz="2000">
                <a:solidFill>
                  <a:srgbClr val="000000"/>
                </a:solidFill>
              </a:rPr>
            </a:br>
            <a:r>
              <a:rPr lang="en-US" sz="2000" u="sng">
                <a:solidFill>
                  <a:schemeClr val="hlink"/>
                </a:solidFill>
                <a:hlinkClick r:id="rId3"/>
              </a:rPr>
              <a:t>https://www.ietf.org/how/meetings/110/session-participant-guide</a:t>
            </a:r>
            <a:endParaRPr sz="2000">
              <a:solidFill>
                <a:srgbClr val="000000"/>
              </a:solidFill>
            </a:endParaRPr>
          </a:p>
          <a:p>
            <a:pPr lvl="1" indent="-431789">
              <a:lnSpc>
                <a:spcPct val="110000"/>
              </a:lnSpc>
              <a:buClr>
                <a:srgbClr val="000000"/>
              </a:buClr>
              <a:buSzPts val="1500"/>
            </a:pPr>
            <a:r>
              <a:rPr lang="en-US" sz="2000">
                <a:solidFill>
                  <a:srgbClr val="000000"/>
                </a:solidFill>
              </a:rPr>
              <a:t>Request assistance and report issues via: </a:t>
            </a:r>
            <a:r>
              <a:rPr lang="en-US" sz="2000" u="sng">
                <a:solidFill>
                  <a:schemeClr val="hlink"/>
                </a:solidFill>
                <a:hlinkClick r:id="rId4"/>
              </a:rPr>
              <a:t>http://www.ietf.org/how/meetings/issues/</a:t>
            </a:r>
            <a:endParaRPr sz="1700">
              <a:solidFill>
                <a:srgbClr val="000000"/>
              </a:solidFill>
            </a:endParaRPr>
          </a:p>
        </p:txBody>
      </p:sp>
      <p:sp>
        <p:nvSpPr>
          <p:cNvPr id="144" name="Google Shape;144;p26"/>
          <p:cNvSpPr txBox="1"/>
          <p:nvPr/>
        </p:nvSpPr>
        <p:spPr>
          <a:xfrm>
            <a:off x="2279400" y="290967"/>
            <a:ext cx="7633200" cy="890400"/>
          </a:xfrm>
          <a:prstGeom prst="rect">
            <a:avLst/>
          </a:prstGeom>
          <a:noFill/>
          <a:ln>
            <a:noFill/>
          </a:ln>
        </p:spPr>
        <p:txBody>
          <a:bodyPr spcFirstLastPara="1" wrap="square" lIns="121900" tIns="121900" rIns="121900" bIns="121900" anchor="t" anchorCtr="0">
            <a:noAutofit/>
          </a:bodyPr>
          <a:lstStyle/>
          <a:p>
            <a:pPr algn="ctr">
              <a:lnSpc>
                <a:spcPct val="110000"/>
              </a:lnSpc>
              <a:spcBef>
                <a:spcPts val="400"/>
              </a:spcBef>
            </a:pPr>
            <a:r>
              <a:rPr lang="en-US" sz="3200">
                <a:solidFill>
                  <a:srgbClr val="FF0000"/>
                </a:solidFill>
                <a:latin typeface="Montserrat"/>
                <a:ea typeface="Montserrat"/>
                <a:cs typeface="Montserrat"/>
                <a:sym typeface="Montserrat"/>
              </a:rPr>
              <a:t>This session is being recorded</a:t>
            </a:r>
            <a:endParaRPr sz="3200">
              <a:latin typeface="Montserrat"/>
              <a:ea typeface="Montserrat"/>
              <a:cs typeface="Montserrat"/>
              <a:sym typeface="Montserrat"/>
            </a:endParaRPr>
          </a:p>
        </p:txBody>
      </p:sp>
      <p:sp>
        <p:nvSpPr>
          <p:cNvPr id="2" name="Google Shape;136;p25">
            <a:extLst>
              <a:ext uri="{FF2B5EF4-FFF2-40B4-BE49-F238E27FC236}">
                <a16:creationId xmlns:a16="http://schemas.microsoft.com/office/drawing/2014/main" id="{D50FB390-65DD-4BCC-99BD-4864D3221A3A}"/>
              </a:ext>
            </a:extLst>
          </p:cNvPr>
          <p:cNvSpPr txBox="1">
            <a:spLocks/>
          </p:cNvSpPr>
          <p:nvPr/>
        </p:nvSpPr>
        <p:spPr>
          <a:xfrm>
            <a:off x="105052" y="6252785"/>
            <a:ext cx="731600" cy="524700"/>
          </a:xfrm>
          <a:prstGeom prst="rect">
            <a:avLst/>
          </a:prstGeom>
          <a:noFill/>
          <a:ln>
            <a:noFill/>
          </a:ln>
        </p:spPr>
        <p:txBody>
          <a:bodyPr spcFirstLastPara="1" wrap="square" lIns="121900" tIns="121900" rIns="121900" bIns="121900" anchor="ctr" anchorCtr="0">
            <a:noAutofit/>
          </a:bodyPr>
          <a:lstStyle>
            <a:defPPr>
              <a:defRPr lang="en-US"/>
            </a:defPPr>
            <a:lvl1pPr marL="0" marR="0" lvl="0"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1pPr>
            <a:lvl2pPr marL="0" marR="0" lvl="1"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2pPr>
            <a:lvl3pPr marL="0" marR="0" lvl="2"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3pPr>
            <a:lvl4pPr marL="0" marR="0" lvl="3"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4pPr>
            <a:lvl5pPr marL="0" marR="0" lvl="4"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5pPr>
            <a:lvl6pPr marL="0" marR="0" lvl="5"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6pPr>
            <a:lvl7pPr marL="0" marR="0" lvl="6"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7pPr>
            <a:lvl8pPr marL="0" marR="0" lvl="7"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8pPr>
            <a:lvl9pPr marL="0" marR="0" lvl="8"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9pPr>
          </a:lstStyle>
          <a:p>
            <a:pPr algn="l"/>
            <a:fld id="{00000000-1234-1234-1234-123412341234}" type="slidenum">
              <a:rPr lang="en-US"/>
              <a:pPr algn="l"/>
              <a:t>3</a:t>
            </a:fld>
            <a:endParaRPr lang="en-US"/>
          </a:p>
        </p:txBody>
      </p:sp>
    </p:spTree>
    <p:extLst>
      <p:ext uri="{BB962C8B-B14F-4D97-AF65-F5344CB8AC3E}">
        <p14:creationId xmlns:p14="http://schemas.microsoft.com/office/powerpoint/2010/main" val="2612081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733C2-A8AF-4AB9-B446-1EBFB0952ED0}"/>
              </a:ext>
            </a:extLst>
          </p:cNvPr>
          <p:cNvSpPr>
            <a:spLocks noGrp="1"/>
          </p:cNvSpPr>
          <p:nvPr>
            <p:ph type="title"/>
          </p:nvPr>
        </p:nvSpPr>
        <p:spPr/>
        <p:txBody>
          <a:bodyPr/>
          <a:lstStyle/>
          <a:p>
            <a:r>
              <a:rPr lang="en-US" dirty="0"/>
              <a:t>Welcome to xx!</a:t>
            </a:r>
          </a:p>
        </p:txBody>
      </p:sp>
      <p:sp>
        <p:nvSpPr>
          <p:cNvPr id="5" name="Google Shape;136;p25">
            <a:extLst>
              <a:ext uri="{FF2B5EF4-FFF2-40B4-BE49-F238E27FC236}">
                <a16:creationId xmlns:a16="http://schemas.microsoft.com/office/drawing/2014/main" id="{CD12164F-AF7B-4FF0-9903-2BB20F87EDAD}"/>
              </a:ext>
            </a:extLst>
          </p:cNvPr>
          <p:cNvSpPr txBox="1">
            <a:spLocks/>
          </p:cNvSpPr>
          <p:nvPr/>
        </p:nvSpPr>
        <p:spPr>
          <a:xfrm>
            <a:off x="105052" y="6252785"/>
            <a:ext cx="731600" cy="524700"/>
          </a:xfrm>
          <a:prstGeom prst="rect">
            <a:avLst/>
          </a:prstGeom>
          <a:noFill/>
          <a:ln>
            <a:noFill/>
          </a:ln>
        </p:spPr>
        <p:txBody>
          <a:bodyPr spcFirstLastPara="1" wrap="square" lIns="121900" tIns="121900" rIns="121900" bIns="121900" anchor="ctr" anchorCtr="0">
            <a:noAutofit/>
          </a:bodyPr>
          <a:lstStyle>
            <a:defPPr>
              <a:defRPr lang="en-US"/>
            </a:defPPr>
            <a:lvl1pPr marL="0" marR="0" lvl="0"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1pPr>
            <a:lvl2pPr marL="0" marR="0" lvl="1"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2pPr>
            <a:lvl3pPr marL="0" marR="0" lvl="2"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3pPr>
            <a:lvl4pPr marL="0" marR="0" lvl="3"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4pPr>
            <a:lvl5pPr marL="0" marR="0" lvl="4"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5pPr>
            <a:lvl6pPr marL="0" marR="0" lvl="5"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6pPr>
            <a:lvl7pPr marL="0" marR="0" lvl="6"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7pPr>
            <a:lvl8pPr marL="0" marR="0" lvl="7"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8pPr>
            <a:lvl9pPr marL="0" marR="0" lvl="8"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9pPr>
          </a:lstStyle>
          <a:p>
            <a:pPr algn="l"/>
            <a:fld id="{00000000-1234-1234-1234-123412341234}" type="slidenum">
              <a:rPr lang="en-US"/>
              <a:pPr algn="l"/>
              <a:t>4</a:t>
            </a:fld>
            <a:endParaRPr lang="en-US"/>
          </a:p>
        </p:txBody>
      </p:sp>
      <p:sp>
        <p:nvSpPr>
          <p:cNvPr id="3" name="TextBox 2">
            <a:extLst>
              <a:ext uri="{FF2B5EF4-FFF2-40B4-BE49-F238E27FC236}">
                <a16:creationId xmlns:a16="http://schemas.microsoft.com/office/drawing/2014/main" id="{9DC090F3-8E14-4B07-BEC9-3524CA73769D}"/>
              </a:ext>
            </a:extLst>
          </p:cNvPr>
          <p:cNvSpPr txBox="1"/>
          <p:nvPr/>
        </p:nvSpPr>
        <p:spPr>
          <a:xfrm>
            <a:off x="223284" y="1180214"/>
            <a:ext cx="11674548"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608965" indent="-456565">
              <a:buFont typeface="Arial,Sans-Serif"/>
              <a:buChar char="•"/>
            </a:pPr>
            <a:endParaRPr lang="en-US" b="1" dirty="0">
              <a:solidFill>
                <a:schemeClr val="bg2"/>
              </a:solidFill>
              <a:ea typeface="+mn-lt"/>
              <a:cs typeface="+mn-lt"/>
            </a:endParaRPr>
          </a:p>
          <a:p>
            <a:pPr marL="608965" indent="-456565">
              <a:buFont typeface="Arial,Sans-Serif"/>
              <a:buChar char="•"/>
            </a:pPr>
            <a:r>
              <a:rPr lang="en-US" b="1" dirty="0">
                <a:solidFill>
                  <a:schemeClr val="bg2"/>
                </a:solidFill>
                <a:ea typeface="+mn-lt"/>
                <a:cs typeface="+mn-lt"/>
              </a:rPr>
              <a:t>Chairs</a:t>
            </a:r>
            <a:endParaRPr lang="en-US" dirty="0">
              <a:solidFill>
                <a:schemeClr val="bg2"/>
              </a:solidFill>
              <a:ea typeface="+mn-lt"/>
              <a:cs typeface="+mn-lt"/>
            </a:endParaRPr>
          </a:p>
          <a:p>
            <a:pPr marL="1066165" lvl="1" indent="-456565">
              <a:buFont typeface="Arial,Sans-Serif"/>
              <a:buChar char="•"/>
            </a:pPr>
            <a:r>
              <a:rPr lang="en-GB" dirty="0">
                <a:solidFill>
                  <a:schemeClr val="bg2"/>
                </a:solidFill>
                <a:ea typeface="+mn-lt"/>
                <a:cs typeface="+mn-lt"/>
              </a:rPr>
              <a:t>first last</a:t>
            </a:r>
            <a:r>
              <a:rPr lang="en-US" dirty="0">
                <a:solidFill>
                  <a:schemeClr val="bg2"/>
                </a:solidFill>
                <a:ea typeface="+mn-lt"/>
                <a:cs typeface="+mn-lt"/>
              </a:rPr>
              <a:t> &lt;</a:t>
            </a:r>
            <a:r>
              <a:rPr lang="en-US" dirty="0" err="1">
                <a:solidFill>
                  <a:schemeClr val="bg2"/>
                </a:solidFill>
                <a:ea typeface="+mn-lt"/>
                <a:cs typeface="+mn-lt"/>
                <a:hlinkClick r:id="rId2">
                  <a:extLst>
                    <a:ext uri="{A12FA001-AC4F-418D-AE19-62706E023703}">
                      <ahyp:hlinkClr xmlns:ahyp="http://schemas.microsoft.com/office/drawing/2018/hyperlinkcolor" val="tx"/>
                    </a:ext>
                  </a:extLst>
                </a:hlinkClick>
              </a:rPr>
              <a:t>user@</a:t>
            </a:r>
            <a:r>
              <a:rPr lang="en-US" dirty="0" err="1">
                <a:solidFill>
                  <a:schemeClr val="bg2"/>
                </a:solidFill>
                <a:ea typeface="+mn-lt"/>
                <a:cs typeface="+mn-lt"/>
              </a:rPr>
              <a:t>company</a:t>
            </a:r>
            <a:r>
              <a:rPr lang="en-US" dirty="0">
                <a:solidFill>
                  <a:schemeClr val="bg2"/>
                </a:solidFill>
                <a:ea typeface="+mn-lt"/>
                <a:cs typeface="+mn-lt"/>
              </a:rPr>
              <a:t>&gt;</a:t>
            </a:r>
          </a:p>
          <a:p>
            <a:pPr marL="608965" indent="-456565">
              <a:buFont typeface="Arial,Sans-Serif"/>
              <a:buChar char="•"/>
            </a:pPr>
            <a:r>
              <a:rPr lang="en-US" b="1" dirty="0">
                <a:solidFill>
                  <a:schemeClr val="bg2"/>
                </a:solidFill>
                <a:ea typeface="+mn-lt"/>
                <a:cs typeface="+mn-lt"/>
              </a:rPr>
              <a:t>Jabber Scribe</a:t>
            </a:r>
            <a:endParaRPr lang="en-US" dirty="0">
              <a:solidFill>
                <a:schemeClr val="bg2"/>
              </a:solidFill>
              <a:ea typeface="+mn-lt"/>
              <a:cs typeface="+mn-lt"/>
            </a:endParaRPr>
          </a:p>
          <a:p>
            <a:pPr marL="1066165" lvl="1" indent="-456565">
              <a:buFont typeface="Arial,Sans-Serif"/>
              <a:buChar char="•"/>
            </a:pPr>
            <a:r>
              <a:rPr lang="en-US" dirty="0">
                <a:solidFill>
                  <a:schemeClr val="bg2"/>
                </a:solidFill>
                <a:ea typeface="+mn-lt"/>
                <a:cs typeface="+mn-lt"/>
                <a:hlinkClick r:id="rId3">
                  <a:extLst>
                    <a:ext uri="{A12FA001-AC4F-418D-AE19-62706E023703}">
                      <ahyp:hlinkClr xmlns:ahyp="http://schemas.microsoft.com/office/drawing/2018/hyperlinkcolor" val="tx"/>
                    </a:ext>
                  </a:extLst>
                </a:hlinkClick>
              </a:rPr>
              <a:t>xxxx@ietf.jabber.org</a:t>
            </a:r>
            <a:endParaRPr lang="en-US" dirty="0">
              <a:solidFill>
                <a:schemeClr val="bg2"/>
              </a:solidFill>
              <a:ea typeface="+mn-lt"/>
              <a:cs typeface="+mn-lt"/>
            </a:endParaRPr>
          </a:p>
          <a:p>
            <a:pPr marL="608965" indent="-456565">
              <a:buFont typeface="Arial,Sans-Serif"/>
              <a:buChar char="•"/>
            </a:pPr>
            <a:r>
              <a:rPr lang="en-US" b="1" dirty="0">
                <a:solidFill>
                  <a:schemeClr val="bg2"/>
                </a:solidFill>
                <a:ea typeface="+mn-lt"/>
                <a:cs typeface="+mn-lt"/>
              </a:rPr>
              <a:t>Minutes</a:t>
            </a:r>
            <a:endParaRPr lang="en-US" dirty="0">
              <a:solidFill>
                <a:schemeClr val="bg2"/>
              </a:solidFill>
              <a:ea typeface="+mn-lt"/>
              <a:cs typeface="+mn-lt"/>
            </a:endParaRPr>
          </a:p>
          <a:p>
            <a:pPr marL="1066165" lvl="1" indent="-456565">
              <a:buFont typeface="Arial,Sans-Serif"/>
              <a:buChar char="•"/>
            </a:pPr>
            <a:r>
              <a:rPr lang="en-US" dirty="0">
                <a:solidFill>
                  <a:schemeClr val="bg2"/>
                </a:solidFill>
                <a:ea typeface="+mn-lt"/>
                <a:cs typeface="+mn-lt"/>
                <a:hlinkClick r:id="rId4">
                  <a:extLst>
                    <a:ext uri="{A12FA001-AC4F-418D-AE19-62706E023703}">
                      <ahyp:hlinkClr xmlns:ahyp="http://schemas.microsoft.com/office/drawing/2018/hyperlinkcolor" val="tx"/>
                    </a:ext>
                  </a:extLst>
                </a:hlinkClick>
              </a:rPr>
              <a:t>https://codimd.ietf.org/notes-ietf-110-xxxx</a:t>
            </a:r>
          </a:p>
          <a:p>
            <a:pPr marL="608965" indent="-456565">
              <a:buFont typeface="Arial,Sans-Serif"/>
              <a:buChar char="•"/>
            </a:pPr>
            <a:r>
              <a:rPr lang="en-US" b="1" dirty="0">
                <a:solidFill>
                  <a:schemeClr val="bg2"/>
                </a:solidFill>
                <a:ea typeface="+mn-lt"/>
                <a:cs typeface="+mn-lt"/>
              </a:rPr>
              <a:t>Meeting Material</a:t>
            </a:r>
            <a:endParaRPr lang="en-US" dirty="0">
              <a:solidFill>
                <a:schemeClr val="bg2"/>
              </a:solidFill>
              <a:ea typeface="+mn-lt"/>
              <a:cs typeface="+mn-lt"/>
            </a:endParaRPr>
          </a:p>
          <a:p>
            <a:pPr marL="1066165" lvl="1" indent="-456565">
              <a:buFont typeface="Arial,Sans-Serif"/>
              <a:buChar char="•"/>
            </a:pPr>
            <a:r>
              <a:rPr lang="en-US" dirty="0">
                <a:solidFill>
                  <a:schemeClr val="bg2"/>
                </a:solidFill>
                <a:ea typeface="+mn-lt"/>
                <a:cs typeface="+mn-lt"/>
                <a:hlinkClick r:id="rId5">
                  <a:extLst>
                    <a:ext uri="{A12FA001-AC4F-418D-AE19-62706E023703}">
                      <ahyp:hlinkClr xmlns:ahyp="http://schemas.microsoft.com/office/drawing/2018/hyperlinkcolor" val="tx"/>
                    </a:ext>
                  </a:extLst>
                </a:hlinkClick>
              </a:rPr>
              <a:t>https://datatracker.ietf.org/meeting/110/session/xxx</a:t>
            </a:r>
          </a:p>
          <a:p>
            <a:pPr marL="608965" indent="-456565">
              <a:buFont typeface="Arial,Sans-Serif"/>
              <a:buChar char="•"/>
            </a:pPr>
            <a:r>
              <a:rPr lang="en-US" b="1" dirty="0" err="1">
                <a:solidFill>
                  <a:schemeClr val="bg2"/>
                </a:solidFill>
                <a:ea typeface="+mn-lt"/>
                <a:cs typeface="+mn-lt"/>
              </a:rPr>
              <a:t>Meetecho</a:t>
            </a:r>
            <a:endParaRPr lang="en-US" dirty="0" err="1">
              <a:solidFill>
                <a:schemeClr val="bg2"/>
              </a:solidFill>
              <a:ea typeface="+mn-lt"/>
              <a:cs typeface="+mn-lt"/>
            </a:endParaRPr>
          </a:p>
          <a:p>
            <a:pPr marL="1066165" lvl="1" indent="-456565">
              <a:buFont typeface="Arial,Sans-Serif"/>
              <a:buChar char="•"/>
            </a:pPr>
            <a:r>
              <a:rPr lang="en-US" dirty="0">
                <a:solidFill>
                  <a:schemeClr val="bg2"/>
                </a:solidFill>
                <a:ea typeface="+mn-lt"/>
                <a:cs typeface="+mn-lt"/>
                <a:hlinkClick r:id="rId6">
                  <a:extLst>
                    <a:ext uri="{A12FA001-AC4F-418D-AE19-62706E023703}">
                      <ahyp:hlinkClr xmlns:ahyp="http://schemas.microsoft.com/office/drawing/2018/hyperlinkcolor" val="tx"/>
                    </a:ext>
                  </a:extLst>
                </a:hlinkClick>
              </a:rPr>
              <a:t>https://meetings.conf.meetecho.com/ietf110/?group=xxx&amp;short=&amp;item=1</a:t>
            </a:r>
            <a:endParaRPr lang="en-US" dirty="0">
              <a:solidFill>
                <a:schemeClr val="bg2"/>
              </a:solidFill>
              <a:ea typeface="+mn-lt"/>
              <a:cs typeface="+mn-lt"/>
            </a:endParaRPr>
          </a:p>
        </p:txBody>
      </p:sp>
    </p:spTree>
    <p:extLst>
      <p:ext uri="{BB962C8B-B14F-4D97-AF65-F5344CB8AC3E}">
        <p14:creationId xmlns:p14="http://schemas.microsoft.com/office/powerpoint/2010/main" val="1569491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733C2-A8AF-4AB9-B446-1EBFB0952ED0}"/>
              </a:ext>
            </a:extLst>
          </p:cNvPr>
          <p:cNvSpPr>
            <a:spLocks noGrp="1"/>
          </p:cNvSpPr>
          <p:nvPr>
            <p:ph type="title"/>
          </p:nvPr>
        </p:nvSpPr>
        <p:spPr/>
        <p:txBody>
          <a:bodyPr/>
          <a:lstStyle/>
          <a:p>
            <a:r>
              <a:rPr lang="en-US" dirty="0"/>
              <a:t>xx Agenda</a:t>
            </a:r>
          </a:p>
        </p:txBody>
      </p:sp>
      <p:sp>
        <p:nvSpPr>
          <p:cNvPr id="5" name="Google Shape;136;p25">
            <a:extLst>
              <a:ext uri="{FF2B5EF4-FFF2-40B4-BE49-F238E27FC236}">
                <a16:creationId xmlns:a16="http://schemas.microsoft.com/office/drawing/2014/main" id="{CD12164F-AF7B-4FF0-9903-2BB20F87EDAD}"/>
              </a:ext>
            </a:extLst>
          </p:cNvPr>
          <p:cNvSpPr txBox="1">
            <a:spLocks/>
          </p:cNvSpPr>
          <p:nvPr/>
        </p:nvSpPr>
        <p:spPr>
          <a:xfrm>
            <a:off x="105052" y="6252785"/>
            <a:ext cx="731600" cy="524700"/>
          </a:xfrm>
          <a:prstGeom prst="rect">
            <a:avLst/>
          </a:prstGeom>
          <a:noFill/>
          <a:ln>
            <a:noFill/>
          </a:ln>
        </p:spPr>
        <p:txBody>
          <a:bodyPr spcFirstLastPara="1" wrap="square" lIns="121900" tIns="121900" rIns="121900" bIns="121900" anchor="ctr" anchorCtr="0">
            <a:noAutofit/>
          </a:bodyPr>
          <a:lstStyle>
            <a:defPPr>
              <a:defRPr lang="en-US"/>
            </a:defPPr>
            <a:lvl1pPr marL="0" marR="0" lvl="0"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1pPr>
            <a:lvl2pPr marL="0" marR="0" lvl="1"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2pPr>
            <a:lvl3pPr marL="0" marR="0" lvl="2"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3pPr>
            <a:lvl4pPr marL="0" marR="0" lvl="3"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4pPr>
            <a:lvl5pPr marL="0" marR="0" lvl="4"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5pPr>
            <a:lvl6pPr marL="0" marR="0" lvl="5"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6pPr>
            <a:lvl7pPr marL="0" marR="0" lvl="6"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7pPr>
            <a:lvl8pPr marL="0" marR="0" lvl="7"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8pPr>
            <a:lvl9pPr marL="0" marR="0" lvl="8" indent="0" algn="r" defTabSz="914400" rtl="0" eaLnBrk="1" latinLnBrk="0" hangingPunct="1">
              <a:lnSpc>
                <a:spcPct val="100000"/>
              </a:lnSpc>
              <a:spcBef>
                <a:spcPts val="0"/>
              </a:spcBef>
              <a:spcAft>
                <a:spcPts val="0"/>
              </a:spcAft>
              <a:buClr>
                <a:srgbClr val="737373"/>
              </a:buClr>
              <a:buSzPts val="1000"/>
              <a:buFont typeface="Roboto"/>
              <a:buNone/>
              <a:defRPr sz="1300" b="0" i="0" u="none" strike="noStrike" kern="1200" cap="none">
                <a:solidFill>
                  <a:srgbClr val="737373"/>
                </a:solidFill>
                <a:latin typeface="Roboto"/>
                <a:ea typeface="Roboto"/>
                <a:cs typeface="Roboto"/>
                <a:sym typeface="Roboto"/>
              </a:defRPr>
            </a:lvl9pPr>
          </a:lstStyle>
          <a:p>
            <a:pPr algn="l"/>
            <a:fld id="{00000000-1234-1234-1234-123412341234}" type="slidenum">
              <a:rPr lang="en-US"/>
              <a:pPr algn="l"/>
              <a:t>5</a:t>
            </a:fld>
            <a:endParaRPr lang="en-US"/>
          </a:p>
        </p:txBody>
      </p:sp>
      <p:sp>
        <p:nvSpPr>
          <p:cNvPr id="3" name="TextBox 2">
            <a:extLst>
              <a:ext uri="{FF2B5EF4-FFF2-40B4-BE49-F238E27FC236}">
                <a16:creationId xmlns:a16="http://schemas.microsoft.com/office/drawing/2014/main" id="{9DC090F3-8E14-4B07-BEC9-3524CA73769D}"/>
              </a:ext>
            </a:extLst>
          </p:cNvPr>
          <p:cNvSpPr txBox="1"/>
          <p:nvPr/>
        </p:nvSpPr>
        <p:spPr>
          <a:xfrm>
            <a:off x="223284" y="1180214"/>
            <a:ext cx="11674548"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solidFill>
                <a:schemeClr val="bg2"/>
              </a:solidFill>
              <a:cs typeface="Arial"/>
            </a:endParaRPr>
          </a:p>
          <a:p>
            <a:r>
              <a:rPr lang="en-US">
                <a:solidFill>
                  <a:schemeClr val="bg2"/>
                </a:solidFill>
                <a:cs typeface="Arial"/>
              </a:rPr>
              <a:t>15:30-15:40 UTC </a:t>
            </a:r>
            <a:r>
              <a:rPr lang="en-US" b="1">
                <a:solidFill>
                  <a:schemeClr val="bg2"/>
                </a:solidFill>
                <a:cs typeface="Arial"/>
              </a:rPr>
              <a:t> </a:t>
            </a:r>
            <a:r>
              <a:rPr lang="en-US" b="1" dirty="0">
                <a:solidFill>
                  <a:schemeClr val="bg2"/>
                </a:solidFill>
                <a:cs typeface="Arial"/>
              </a:rPr>
              <a:t>topic</a:t>
            </a:r>
            <a:endParaRPr lang="en-US" dirty="0">
              <a:solidFill>
                <a:schemeClr val="bg2"/>
              </a:solidFill>
            </a:endParaRPr>
          </a:p>
          <a:p>
            <a:pPr marL="285750" indent="-285750">
              <a:buFont typeface="Arial"/>
              <a:buChar char="•"/>
            </a:pPr>
            <a:r>
              <a:rPr lang="en-US" dirty="0">
                <a:solidFill>
                  <a:schemeClr val="bg2"/>
                </a:solidFill>
                <a:cs typeface="Arial"/>
              </a:rPr>
              <a:t>10 min; presenters</a:t>
            </a:r>
          </a:p>
          <a:p>
            <a:endParaRPr lang="en-US" b="1" dirty="0">
              <a:solidFill>
                <a:schemeClr val="bg2"/>
              </a:solidFill>
              <a:cs typeface="Arial"/>
            </a:endParaRPr>
          </a:p>
        </p:txBody>
      </p:sp>
    </p:spTree>
    <p:extLst>
      <p:ext uri="{BB962C8B-B14F-4D97-AF65-F5344CB8AC3E}">
        <p14:creationId xmlns:p14="http://schemas.microsoft.com/office/powerpoint/2010/main" val="3973037453"/>
      </p:ext>
    </p:extLst>
  </p:cSld>
  <p:clrMapOvr>
    <a:masterClrMapping/>
  </p:clrMapOvr>
</p:sld>
</file>

<file path=ppt/theme/theme1.xml><?xml version="1.0" encoding="utf-8"?>
<a:theme xmlns:a="http://schemas.openxmlformats.org/drawingml/2006/main" name="Material">
  <a:themeElements>
    <a:clrScheme name="Material">
      <a:dk1>
        <a:srgbClr val="002D3C"/>
      </a:dk1>
      <a:lt1>
        <a:srgbClr val="4285F4"/>
      </a:lt1>
      <a:dk2>
        <a:srgbClr val="A7A7A7"/>
      </a:dk2>
      <a:lt2>
        <a:srgbClr val="535353"/>
      </a:lt2>
      <a:accent1>
        <a:srgbClr val="0277BD"/>
      </a:accent1>
      <a:accent2>
        <a:srgbClr val="0F9D58"/>
      </a:accent2>
      <a:accent3>
        <a:srgbClr val="DB4437"/>
      </a:accent3>
      <a:accent4>
        <a:srgbClr val="FAFAFA"/>
      </a:accent4>
      <a:accent5>
        <a:srgbClr val="4FC3F7"/>
      </a:accent5>
      <a:accent6>
        <a:srgbClr val="F4B400"/>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ETF Template">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TotalTime>
  <Words>510</Words>
  <Application>Microsoft Macintosh PowerPoint</Application>
  <PresentationFormat>Widescreen</PresentationFormat>
  <Paragraphs>55</Paragraphs>
  <Slides>5</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vt:i4>
      </vt:variant>
    </vt:vector>
  </HeadingPairs>
  <TitlesOfParts>
    <vt:vector size="14" baseType="lpstr">
      <vt:lpstr>Arial</vt:lpstr>
      <vt:lpstr>Arial,Sans-Serif</vt:lpstr>
      <vt:lpstr>Calibri</vt:lpstr>
      <vt:lpstr>Montserrat</vt:lpstr>
      <vt:lpstr>Open Sans</vt:lpstr>
      <vt:lpstr>Open Sans SemiBold</vt:lpstr>
      <vt:lpstr>Roboto</vt:lpstr>
      <vt:lpstr>Material</vt:lpstr>
      <vt:lpstr>IETF Template</vt:lpstr>
      <vt:lpstr>IETF 110 XXX WG Meeting</vt:lpstr>
      <vt:lpstr>Note Well</vt:lpstr>
      <vt:lpstr>IETF 110 Online Meeting Tips</vt:lpstr>
      <vt:lpstr>Welcome to xx!</vt:lpstr>
      <vt:lpstr>xx Agenda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Smith, Ned</cp:lastModifiedBy>
  <cp:revision>85</cp:revision>
  <dcterms:created xsi:type="dcterms:W3CDTF">2021-03-02T08:43:10Z</dcterms:created>
  <dcterms:modified xsi:type="dcterms:W3CDTF">2021-03-05T19:35:45Z</dcterms:modified>
</cp:coreProperties>
</file>