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2" r:id="rId4"/>
    <p:sldId id="273" r:id="rId5"/>
    <p:sldId id="274" r:id="rId6"/>
    <p:sldId id="275" r:id="rId7"/>
    <p:sldId id="259" r:id="rId8"/>
    <p:sldId id="266" r:id="rId9"/>
    <p:sldId id="267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6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A6A4B97-FBC2-4D76-931A-A0A392E96DAF}" type="datetimeFigureOut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CEA0A2-B8F5-46E8-9377-C4CA15D475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14D00-9B60-4C06-897E-4B64B02CD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4054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7C9CEF-21D7-4792-8DC7-3202D22EBE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26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9F4E51-7CA0-49DB-A5DD-C4EB1EB6B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227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16C2A-9B66-42C3-A44A-FE9858469C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04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A392E-3938-4A49-AA7C-6DAB0A15F3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405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B461-43B6-461F-991F-E1410F08CF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395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56862E-E0E4-46F0-A877-F70DF7B664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09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F29AC7-26CB-46F2-B214-FE61E13274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390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BAF71-FB35-44DC-AD12-D46111327F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28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E06162-5D70-44ED-854A-C5B7E0E7D0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3551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8737B-8FFA-4B02-96E3-970E8CA277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884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IETF-95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915E65-3EEB-4401-9FBD-9798EA6206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Inbound Telemetry Probe   </a:t>
            </a:r>
            <a:endParaRPr lang="en-US" altLang="en-US" sz="2400" dirty="0"/>
          </a:p>
        </p:txBody>
      </p:sp>
      <p:sp>
        <p:nvSpPr>
          <p:cNvPr id="205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IETF-95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Mozes .</a:t>
            </a:r>
          </a:p>
          <a:p>
            <a:r>
              <a:rPr lang="en-US"/>
              <a:t>Benny Koren . </a:t>
            </a:r>
            <a:endParaRPr lang="en-US" dirty="0"/>
          </a:p>
          <a:p>
            <a:r>
              <a:rPr lang="en-US" dirty="0" err="1"/>
              <a:t>Mellanox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Multicast buffer usages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Traffic class  </a:t>
            </a:r>
          </a:p>
          <a:p>
            <a:pPr lvl="1"/>
            <a:r>
              <a:rPr lang="en-US" sz="2400" dirty="0"/>
              <a:t>buffer occupancy  ;   (current buffer occupancy)</a:t>
            </a:r>
          </a:p>
          <a:p>
            <a:pPr lvl="1"/>
            <a:r>
              <a:rPr lang="en-US" sz="2400" dirty="0"/>
              <a:t>	Max buffer occupancy; ( the maximum we monitored</a:t>
            </a:r>
          </a:p>
          <a:p>
            <a:pPr lvl="1"/>
            <a:r>
              <a:rPr lang="en-US" sz="2400" dirty="0"/>
              <a:t> Clear ;   (Clear the max buffers occupancy )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3278586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Drop Counters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Buffer drop :</a:t>
            </a:r>
          </a:p>
          <a:p>
            <a:pPr lvl="1"/>
            <a:r>
              <a:rPr lang="en-US" dirty="0"/>
              <a:t>Receive port </a:t>
            </a:r>
          </a:p>
          <a:p>
            <a:pPr lvl="1"/>
            <a:r>
              <a:rPr lang="en-US" dirty="0"/>
              <a:t>Priority  </a:t>
            </a:r>
          </a:p>
          <a:p>
            <a:r>
              <a:rPr lang="en-US" dirty="0"/>
              <a:t>WRED drop per egress port per priority </a:t>
            </a:r>
          </a:p>
          <a:p>
            <a:r>
              <a:rPr lang="en-US" dirty="0"/>
              <a:t>Tail drop per egress port per priority  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426183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optional parameters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Rate per egress port . </a:t>
            </a:r>
          </a:p>
          <a:p>
            <a:r>
              <a:rPr lang="en-US" dirty="0"/>
              <a:t>Latency of a packets 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7624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Some time we would like to know the exact network state of the data path traffic .</a:t>
            </a:r>
          </a:p>
          <a:p>
            <a:pPr lvl="3"/>
            <a:r>
              <a:rPr lang="en-US" dirty="0"/>
              <a:t>Example :ECMP next hop. </a:t>
            </a:r>
          </a:p>
          <a:p>
            <a:pPr lvl="3"/>
            <a:r>
              <a:rPr lang="en-US" dirty="0"/>
              <a:t>Real time control feedback loop </a:t>
            </a:r>
          </a:p>
          <a:p>
            <a:pPr lvl="3"/>
            <a:r>
              <a:rPr lang="en-US" dirty="0"/>
              <a:t>Real time of network event detections   </a:t>
            </a:r>
          </a:p>
          <a:p>
            <a:pPr lvl="3"/>
            <a:r>
              <a:rPr lang="en-US" dirty="0"/>
              <a:t>OAM </a:t>
            </a:r>
          </a:p>
          <a:p>
            <a:r>
              <a:rPr lang="en-US" dirty="0"/>
              <a:t>We would like to get  this info with  out control plan intervention.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136214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is work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Traffic source (</a:t>
            </a:r>
            <a:r>
              <a:rPr lang="en-US" dirty="0" err="1"/>
              <a:t>Application,Nic,Tor</a:t>
            </a:r>
            <a:r>
              <a:rPr lang="en-US" dirty="0"/>
              <a:t> ,</a:t>
            </a:r>
            <a:r>
              <a:rPr lang="en-US" dirty="0" err="1"/>
              <a:t>etc</a:t>
            </a:r>
            <a:r>
              <a:rPr lang="en-US" dirty="0"/>
              <a:t> ) will embedded the requests inside data packets or special probe  packets  . </a:t>
            </a:r>
          </a:p>
          <a:p>
            <a:r>
              <a:rPr lang="en-US" dirty="0"/>
              <a:t>“Destination “ nodes  (“Sinks”) receive the instructions  and possible   report the collected result of those instructions to the application or controller .</a:t>
            </a:r>
          </a:p>
          <a:p>
            <a:r>
              <a:rPr lang="en-US" dirty="0"/>
              <a:t>Allowing the traffic sink to monitor the exact state of the network 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3253972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principle without packet format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proposal will supply a list of recommended parameters  that need to be collected by the device </a:t>
            </a:r>
          </a:p>
          <a:p>
            <a:r>
              <a:rPr lang="en-US" dirty="0"/>
              <a:t>Since it HW depended , each device will report what it can supported  by him .</a:t>
            </a:r>
          </a:p>
          <a:p>
            <a:r>
              <a:rPr lang="en-US" dirty="0"/>
              <a:t>The Source will tell what from the evitable supported list  he like to get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12268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it related to the ODT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request and response have to be send over overlay networks  ad well </a:t>
            </a:r>
          </a:p>
          <a:p>
            <a:pPr lvl="1"/>
            <a:r>
              <a:rPr lang="en-US" dirty="0" err="1"/>
              <a:t>Curently</a:t>
            </a:r>
            <a:r>
              <a:rPr lang="en-US" dirty="0"/>
              <a:t> there are proposal for: </a:t>
            </a:r>
          </a:p>
          <a:p>
            <a:pPr lvl="1"/>
            <a:r>
              <a:rPr lang="en-US" dirty="0"/>
              <a:t>NSH </a:t>
            </a:r>
          </a:p>
          <a:p>
            <a:pPr lvl="1"/>
            <a:r>
              <a:rPr lang="en-US" dirty="0" err="1"/>
              <a:t>Geneve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Vxlan</a:t>
            </a:r>
            <a:r>
              <a:rPr lang="en-US" dirty="0"/>
              <a:t> GPE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3992648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optional </a:t>
            </a:r>
            <a:r>
              <a:rPr lang="en-US" dirty="0" err="1"/>
              <a:t>parametrs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1692478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Buffers parameters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90538" y="1295400"/>
            <a:ext cx="8229600" cy="4495800"/>
          </a:xfrm>
        </p:spPr>
        <p:txBody>
          <a:bodyPr/>
          <a:lstStyle/>
          <a:p>
            <a:pPr marL="57150" indent="0">
              <a:buNone/>
            </a:pPr>
            <a:r>
              <a:rPr lang="en-US" altLang="en-US" sz="2400" dirty="0"/>
              <a:t>Buffers  pools parameters :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	Pool number ; (The pool </a:t>
            </a:r>
            <a:r>
              <a:rPr lang="en-US" altLang="en-US" sz="2400" dirty="0" err="1"/>
              <a:t>idenifier</a:t>
            </a:r>
            <a:r>
              <a:rPr lang="en-US" altLang="en-US" sz="2400" dirty="0"/>
              <a:t> )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	Size ;               (The pool size )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	Direction ;         (Ingress or egress) 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      buffer occupancy  ;   (current buffer occupancy)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	Max buffer occupancy; ( the maximum we monitored) 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	Clear ;   (Clear the max buffers occupancy ) 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2400" dirty="0"/>
              <a:t>           </a:t>
            </a:r>
            <a:r>
              <a:rPr lang="en-US" altLang="en-US" sz="2400" dirty="0">
                <a:solidFill>
                  <a:srgbClr val="FF0000"/>
                </a:solidFill>
              </a:rPr>
              <a:t>time  ? </a:t>
            </a:r>
          </a:p>
          <a:p>
            <a:pPr marL="57150" indent="0">
              <a:buNone/>
            </a:pPr>
            <a:endParaRPr lang="en-US" altLang="en-US" sz="2400" dirty="0"/>
          </a:p>
          <a:p>
            <a:pPr marL="57150" indent="0">
              <a:buNone/>
            </a:pPr>
            <a:endParaRPr lang="en-US" altLang="en-US" sz="2400" dirty="0"/>
          </a:p>
          <a:p>
            <a:pPr marL="57150" indent="0">
              <a:buNone/>
            </a:pPr>
            <a:r>
              <a:rPr lang="en-US" altLang="en-US" sz="2400" dirty="0"/>
              <a:t>	</a:t>
            </a:r>
          </a:p>
          <a:p>
            <a:pPr marL="57150" indent="0">
              <a:buNone/>
            </a:pPr>
            <a:endParaRPr lang="en-US" altLang="en-US" sz="2400" dirty="0"/>
          </a:p>
          <a:p>
            <a:pPr marL="57150" indent="0">
              <a:buNone/>
            </a:pPr>
            <a:endParaRPr lang="en-US" altLang="en-US" sz="2400" dirty="0"/>
          </a:p>
          <a:p>
            <a:pPr marL="57150" indent="0">
              <a:buNone/>
            </a:pPr>
            <a:r>
              <a:rPr lang="en-US" altLang="en-US" sz="2400" dirty="0"/>
              <a:t>	</a:t>
            </a:r>
          </a:p>
          <a:p>
            <a:pPr marL="57150" indent="0">
              <a:buNone/>
            </a:pPr>
            <a:endParaRPr lang="en-US" altLang="en-US" sz="2400" dirty="0"/>
          </a:p>
        </p:txBody>
      </p:sp>
      <p:sp>
        <p:nvSpPr>
          <p:cNvPr id="41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IETF-95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Buffers parameters continue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Puffer class parameters (Port ,</a:t>
            </a:r>
            <a:r>
              <a:rPr lang="en-US" dirty="0" err="1"/>
              <a:t>prio</a:t>
            </a:r>
            <a:r>
              <a:rPr lang="en-US" dirty="0"/>
              <a:t>) 	</a:t>
            </a:r>
          </a:p>
          <a:p>
            <a:pPr lvl="1"/>
            <a:r>
              <a:rPr lang="en-US" sz="2400" dirty="0"/>
              <a:t>Local port </a:t>
            </a:r>
          </a:p>
          <a:p>
            <a:pPr lvl="1"/>
            <a:r>
              <a:rPr lang="en-US" sz="2400" dirty="0"/>
              <a:t>Priority </a:t>
            </a:r>
          </a:p>
          <a:p>
            <a:pPr lvl="1"/>
            <a:r>
              <a:rPr lang="en-US" sz="2400" dirty="0"/>
              <a:t>Direction ;         (Ingress or egress) </a:t>
            </a:r>
          </a:p>
          <a:p>
            <a:pPr lvl="1"/>
            <a:r>
              <a:rPr lang="en-US" sz="2400" dirty="0"/>
              <a:t> buffer occupancy  ;   (current buffer occupancy)</a:t>
            </a:r>
          </a:p>
          <a:p>
            <a:pPr lvl="1"/>
            <a:r>
              <a:rPr lang="en-US" sz="2400" dirty="0"/>
              <a:t>	Max buffer occupancy; ( the maximum we monitored</a:t>
            </a:r>
          </a:p>
          <a:p>
            <a:pPr lvl="1"/>
            <a:r>
              <a:rPr lang="en-US" sz="2400" dirty="0"/>
              <a:t> Clear ;   (Clear the max buffers occupancy ) 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	Threshold  ? 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3208994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Seconds             (32 bits ) </a:t>
            </a:r>
          </a:p>
          <a:p>
            <a:r>
              <a:rPr lang="en-US" dirty="0"/>
              <a:t>Microseconds      (32 bits) </a:t>
            </a:r>
          </a:p>
          <a:p>
            <a:r>
              <a:rPr lang="en-US" dirty="0"/>
              <a:t>Nanoseconds      (32 bits)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IETF-95</a:t>
            </a:r>
          </a:p>
        </p:txBody>
      </p:sp>
    </p:spTree>
    <p:extLst>
      <p:ext uri="{BB962C8B-B14F-4D97-AF65-F5344CB8AC3E}">
        <p14:creationId xmlns:p14="http://schemas.microsoft.com/office/powerpoint/2010/main" val="371967582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17489</TotalTime>
  <Words>301</Words>
  <Application>Microsoft Office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Default Design</vt:lpstr>
      <vt:lpstr>Inbound Telemetry Probe   </vt:lpstr>
      <vt:lpstr>What is this ? </vt:lpstr>
      <vt:lpstr>How it is work  </vt:lpstr>
      <vt:lpstr>Protocol principle without packet format </vt:lpstr>
      <vt:lpstr>Why it related to the ODT </vt:lpstr>
      <vt:lpstr>Example of optional parametrs </vt:lpstr>
      <vt:lpstr>Buffers parameters </vt:lpstr>
      <vt:lpstr>Buffers parameters continue </vt:lpstr>
      <vt:lpstr>Time</vt:lpstr>
      <vt:lpstr>Multicast buffer usages  </vt:lpstr>
      <vt:lpstr>Drop Counters  </vt:lpstr>
      <vt:lpstr>More optional parameters </vt:lpstr>
    </vt:vector>
  </TitlesOfParts>
  <Company>Ericsson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MPLS-TP CV Advertisement in PW VCCV draft-mirsky-mpls-tp-cv-adv-00</dc:title>
  <dc:creator>egremir</dc:creator>
  <cp:lastModifiedBy>David Mozes</cp:lastModifiedBy>
  <cp:revision>81</cp:revision>
  <dcterms:created xsi:type="dcterms:W3CDTF">2012-03-16T01:32:35Z</dcterms:created>
  <dcterms:modified xsi:type="dcterms:W3CDTF">2016-03-29T11:52:59Z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