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349" r:id="rId2"/>
  </p:sldIdLst>
  <p:sldSz cx="9144000" cy="5143500" type="screen16x9"/>
  <p:notesSz cx="6858000" cy="9144000"/>
  <p:defaultTextStyle>
    <a:defPPr>
      <a:defRPr lang="en-US"/>
    </a:defPPr>
    <a:lvl1pPr marL="0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32">
          <p15:clr>
            <a:srgbClr val="A4A3A4"/>
          </p15:clr>
        </p15:guide>
        <p15:guide id="2" pos="44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8D00"/>
    <a:srgbClr val="B7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304" autoAdjust="0"/>
    <p:restoredTop sz="98605" autoAdjust="0"/>
  </p:normalViewPr>
  <p:slideViewPr>
    <p:cSldViewPr snapToGrid="0" snapToObjects="1">
      <p:cViewPr varScale="1">
        <p:scale>
          <a:sx n="111" d="100"/>
          <a:sy n="111" d="100"/>
        </p:scale>
        <p:origin x="-72" y="-559"/>
      </p:cViewPr>
      <p:guideLst>
        <p:guide orient="horz" pos="3239"/>
        <p:guide pos="4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02" d="100"/>
          <a:sy n="102" d="100"/>
        </p:scale>
        <p:origin x="3444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4A3AE-761F-F947-A208-7753BAE704B9}" type="datetimeFigureOut">
              <a:rPr lang="en-US" smtClean="0"/>
              <a:t>2016-04-20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33581-410C-7748-A44D-317938C97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18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C0775-A437-6E4C-BBFA-014547F7B86A}" type="datetimeFigureOut">
              <a:rPr lang="en-US" smtClean="0"/>
              <a:t>2016-04-20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A7386-845E-9746-AD9D-D1F435D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40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91315" y="2038351"/>
            <a:ext cx="7244644" cy="628916"/>
          </a:xfrm>
        </p:spPr>
        <p:txBody>
          <a:bodyPr/>
          <a:lstStyle>
            <a:lvl1pPr>
              <a:defRPr sz="4000" baseline="0"/>
            </a:lvl1pPr>
          </a:lstStyle>
          <a:p>
            <a:r>
              <a:rPr lang="en-US" dirty="0" smtClean="0"/>
              <a:t>CLICK HERE TO ADD TITLE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282444" y="2724151"/>
            <a:ext cx="7259460" cy="517619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0" indent="0" algn="r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285483" y="3562350"/>
            <a:ext cx="7245350" cy="359832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0" indent="0" algn="r">
              <a:buNone/>
              <a:defRPr sz="20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 smtClean="0"/>
              <a:t>Click to add Author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289051" y="4019551"/>
            <a:ext cx="7245350" cy="317498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0" indent="0" algn="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475" y="4616094"/>
            <a:ext cx="6180667" cy="51858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1000" b="1" dirty="0" smtClean="0">
                <a:solidFill>
                  <a:prstClr val="black">
                    <a:tint val="75000"/>
                  </a:prstClr>
                </a:solidFill>
              </a:rPr>
              <a:t>Confidential &amp; Proprietary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09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Descrip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1490134" cy="242094"/>
          </a:xfrm>
          <a:prstGeom prst="rect">
            <a:avLst/>
          </a:prstGeom>
        </p:spPr>
        <p:txBody>
          <a:bodyPr lIns="91430" tIns="45715" rIns="91430" bIns="45715"/>
          <a:lstStyle>
            <a:lvl1pPr marL="0" marR="0" indent="0" algn="l" defTabSz="4571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Arial Narrow Bold"/>
                <a:cs typeface="Arial Narrow Bold"/>
              </a:defRPr>
            </a:lvl1pPr>
          </a:lstStyle>
          <a:p>
            <a:endParaRPr lang="en-US" dirty="0" smtClean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8310" y="4621475"/>
            <a:ext cx="5446890" cy="419631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r>
              <a:rPr lang="en-US" b="1" smtClean="0">
                <a:solidFill>
                  <a:prstClr val="black">
                    <a:tint val="75000"/>
                  </a:prstClr>
                </a:solidFill>
              </a:rPr>
              <a:t>Confidential &amp; Proprietary</a:t>
            </a:r>
            <a:endParaRPr lang="en-US" b="1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2" y="4735514"/>
            <a:ext cx="685799" cy="273844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fld id="{AB8D81DB-4738-F845-B874-4C4CA4304B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2" y="285751"/>
            <a:ext cx="6959599" cy="435506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2743200" y="879276"/>
            <a:ext cx="5868810" cy="852029"/>
            <a:chOff x="2667003" y="19768"/>
            <a:chExt cx="5218176" cy="852029"/>
          </a:xfrm>
        </p:grpSpPr>
        <p:sp>
          <p:nvSpPr>
            <p:cNvPr id="14" name="Round Same Side Corner Rectangle 13"/>
            <p:cNvSpPr/>
            <p:nvPr userDrawn="1"/>
          </p:nvSpPr>
          <p:spPr>
            <a:xfrm rot="5400000">
              <a:off x="4850076" y="-2163305"/>
              <a:ext cx="852029" cy="5218176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ound Same Side Corner Rectangle 4"/>
            <p:cNvSpPr/>
            <p:nvPr userDrawn="1"/>
          </p:nvSpPr>
          <p:spPr>
            <a:xfrm>
              <a:off x="2667003" y="61361"/>
              <a:ext cx="5176583" cy="7688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57143" lvl="1" indent="-57143" algn="l" defTabSz="44445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000" kern="1200" dirty="0"/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601134" y="846254"/>
            <a:ext cx="2406648" cy="885052"/>
            <a:chOff x="264287" y="1840"/>
            <a:chExt cx="2406648" cy="885052"/>
          </a:xfrm>
        </p:grpSpPr>
        <p:sp>
          <p:nvSpPr>
            <p:cNvPr id="11" name="Rounded Rectangle 10"/>
            <p:cNvSpPr/>
            <p:nvPr userDrawn="1"/>
          </p:nvSpPr>
          <p:spPr>
            <a:xfrm>
              <a:off x="264287" y="1840"/>
              <a:ext cx="2406648" cy="885052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 userDrawn="1"/>
          </p:nvSpPr>
          <p:spPr>
            <a:xfrm>
              <a:off x="307492" y="45045"/>
              <a:ext cx="2320238" cy="7986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889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i="1" kern="1200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00400" y="920751"/>
            <a:ext cx="5181600" cy="766763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0" indent="-173716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Arial"/>
              <a:buChar char="•"/>
              <a:defRPr sz="1000">
                <a:latin typeface="Arial"/>
                <a:cs typeface="Arial"/>
              </a:defRPr>
            </a:lvl1pPr>
            <a:lvl2pPr marL="374861" indent="-192002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 sz="9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2740278" y="1852414"/>
            <a:ext cx="5868810" cy="852029"/>
            <a:chOff x="2667003" y="19768"/>
            <a:chExt cx="5218176" cy="852029"/>
          </a:xfrm>
        </p:grpSpPr>
        <p:sp>
          <p:nvSpPr>
            <p:cNvPr id="17" name="Round Same Side Corner Rectangle 16"/>
            <p:cNvSpPr/>
            <p:nvPr userDrawn="1"/>
          </p:nvSpPr>
          <p:spPr>
            <a:xfrm rot="5400000">
              <a:off x="4850076" y="-2163305"/>
              <a:ext cx="852029" cy="5218176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 Same Side Corner Rectangle 4"/>
            <p:cNvSpPr/>
            <p:nvPr userDrawn="1"/>
          </p:nvSpPr>
          <p:spPr>
            <a:xfrm>
              <a:off x="2667003" y="61361"/>
              <a:ext cx="5176583" cy="7688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57143" lvl="1" indent="-57143" algn="l" defTabSz="44445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000" kern="1200" dirty="0"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598212" y="1819392"/>
            <a:ext cx="2406648" cy="885052"/>
            <a:chOff x="264287" y="1840"/>
            <a:chExt cx="2406648" cy="885052"/>
          </a:xfrm>
        </p:grpSpPr>
        <p:sp>
          <p:nvSpPr>
            <p:cNvPr id="20" name="Rounded Rectangle 19"/>
            <p:cNvSpPr/>
            <p:nvPr userDrawn="1"/>
          </p:nvSpPr>
          <p:spPr>
            <a:xfrm>
              <a:off x="264287" y="1840"/>
              <a:ext cx="2406648" cy="885052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 userDrawn="1"/>
          </p:nvSpPr>
          <p:spPr>
            <a:xfrm>
              <a:off x="307492" y="45045"/>
              <a:ext cx="2320238" cy="7986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889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i="1" kern="1200" dirty="0"/>
            </a:p>
          </p:txBody>
        </p:sp>
      </p:grpSp>
      <p:grpSp>
        <p:nvGrpSpPr>
          <p:cNvPr id="23" name="Group 22"/>
          <p:cNvGrpSpPr/>
          <p:nvPr userDrawn="1"/>
        </p:nvGrpSpPr>
        <p:grpSpPr>
          <a:xfrm>
            <a:off x="2743200" y="2800351"/>
            <a:ext cx="5868810" cy="852029"/>
            <a:chOff x="2667003" y="19768"/>
            <a:chExt cx="5218176" cy="852029"/>
          </a:xfrm>
        </p:grpSpPr>
        <p:sp>
          <p:nvSpPr>
            <p:cNvPr id="24" name="Round Same Side Corner Rectangle 23"/>
            <p:cNvSpPr/>
            <p:nvPr userDrawn="1"/>
          </p:nvSpPr>
          <p:spPr>
            <a:xfrm rot="5400000">
              <a:off x="4850076" y="-2163305"/>
              <a:ext cx="852029" cy="5218176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ound Same Side Corner Rectangle 4"/>
            <p:cNvSpPr/>
            <p:nvPr userDrawn="1"/>
          </p:nvSpPr>
          <p:spPr>
            <a:xfrm>
              <a:off x="2667003" y="61361"/>
              <a:ext cx="5176583" cy="7688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57143" lvl="1" indent="-57143" algn="l" defTabSz="44445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000" kern="1200" dirty="0"/>
            </a:p>
          </p:txBody>
        </p:sp>
      </p:grpSp>
      <p:grpSp>
        <p:nvGrpSpPr>
          <p:cNvPr id="26" name="Group 25"/>
          <p:cNvGrpSpPr/>
          <p:nvPr userDrawn="1"/>
        </p:nvGrpSpPr>
        <p:grpSpPr>
          <a:xfrm>
            <a:off x="601134" y="2767329"/>
            <a:ext cx="2406648" cy="885052"/>
            <a:chOff x="264287" y="1840"/>
            <a:chExt cx="2406648" cy="885052"/>
          </a:xfrm>
        </p:grpSpPr>
        <p:sp>
          <p:nvSpPr>
            <p:cNvPr id="27" name="Rounded Rectangle 26"/>
            <p:cNvSpPr/>
            <p:nvPr userDrawn="1"/>
          </p:nvSpPr>
          <p:spPr>
            <a:xfrm>
              <a:off x="264287" y="1840"/>
              <a:ext cx="2406648" cy="885052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4"/>
            <p:cNvSpPr/>
            <p:nvPr userDrawn="1"/>
          </p:nvSpPr>
          <p:spPr>
            <a:xfrm>
              <a:off x="307492" y="45045"/>
              <a:ext cx="2320238" cy="7986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889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i="1" kern="1200" dirty="0"/>
            </a:p>
          </p:txBody>
        </p:sp>
      </p:grpSp>
      <p:grpSp>
        <p:nvGrpSpPr>
          <p:cNvPr id="37" name="Group 36"/>
          <p:cNvGrpSpPr/>
          <p:nvPr userDrawn="1"/>
        </p:nvGrpSpPr>
        <p:grpSpPr>
          <a:xfrm>
            <a:off x="2740277" y="3769447"/>
            <a:ext cx="5868810" cy="852029"/>
            <a:chOff x="2667003" y="19768"/>
            <a:chExt cx="5218176" cy="852029"/>
          </a:xfrm>
        </p:grpSpPr>
        <p:sp>
          <p:nvSpPr>
            <p:cNvPr id="38" name="Round Same Side Corner Rectangle 37"/>
            <p:cNvSpPr/>
            <p:nvPr userDrawn="1"/>
          </p:nvSpPr>
          <p:spPr>
            <a:xfrm rot="5400000">
              <a:off x="4850076" y="-2163305"/>
              <a:ext cx="852029" cy="5218176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Round Same Side Corner Rectangle 4"/>
            <p:cNvSpPr/>
            <p:nvPr userDrawn="1"/>
          </p:nvSpPr>
          <p:spPr>
            <a:xfrm>
              <a:off x="2667003" y="61361"/>
              <a:ext cx="5176583" cy="7688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57143" lvl="1" indent="-57143" algn="l" defTabSz="44445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000" kern="1200" dirty="0"/>
            </a:p>
          </p:txBody>
        </p:sp>
      </p:grpSp>
      <p:grpSp>
        <p:nvGrpSpPr>
          <p:cNvPr id="40" name="Group 39"/>
          <p:cNvGrpSpPr/>
          <p:nvPr userDrawn="1"/>
        </p:nvGrpSpPr>
        <p:grpSpPr>
          <a:xfrm>
            <a:off x="598211" y="3736425"/>
            <a:ext cx="2406648" cy="885052"/>
            <a:chOff x="264287" y="1840"/>
            <a:chExt cx="2406648" cy="885052"/>
          </a:xfrm>
        </p:grpSpPr>
        <p:sp>
          <p:nvSpPr>
            <p:cNvPr id="41" name="Rounded Rectangle 40"/>
            <p:cNvSpPr/>
            <p:nvPr userDrawn="1"/>
          </p:nvSpPr>
          <p:spPr>
            <a:xfrm>
              <a:off x="264287" y="1840"/>
              <a:ext cx="2406648" cy="885052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ounded Rectangle 4"/>
            <p:cNvSpPr/>
            <p:nvPr userDrawn="1"/>
          </p:nvSpPr>
          <p:spPr>
            <a:xfrm>
              <a:off x="307492" y="45045"/>
              <a:ext cx="2320238" cy="7986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889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i="1" kern="1200" dirty="0"/>
            </a:p>
          </p:txBody>
        </p:sp>
      </p:grp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762000" y="920868"/>
            <a:ext cx="2133600" cy="736482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4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62000" y="1894006"/>
            <a:ext cx="2133600" cy="736482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48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762000" y="2841825"/>
            <a:ext cx="2133600" cy="736482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762000" y="3829027"/>
            <a:ext cx="2133600" cy="736482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3200400" y="1896087"/>
            <a:ext cx="5181600" cy="766763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0" indent="-173716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Arial"/>
              <a:buChar char="•"/>
              <a:defRPr sz="1000">
                <a:latin typeface="Arial"/>
                <a:cs typeface="Arial"/>
              </a:defRPr>
            </a:lvl1pPr>
            <a:lvl2pPr marL="374861" indent="-192002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 sz="9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200400" y="2839211"/>
            <a:ext cx="5181600" cy="766763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0" indent="-173716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Arial"/>
              <a:buChar char="•"/>
              <a:defRPr sz="1000">
                <a:latin typeface="Arial"/>
                <a:cs typeface="Arial"/>
              </a:defRPr>
            </a:lvl1pPr>
            <a:lvl2pPr marL="374861" indent="-192002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 sz="9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200400" y="3829028"/>
            <a:ext cx="5181600" cy="766763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0" indent="-173716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Arial"/>
              <a:buChar char="•"/>
              <a:defRPr sz="1000">
                <a:latin typeface="Arial"/>
                <a:cs typeface="Arial"/>
              </a:defRPr>
            </a:lvl1pPr>
            <a:lvl2pPr marL="374861" indent="-192002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 sz="9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3119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with titl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1490134" cy="242094"/>
          </a:xfrm>
          <a:prstGeom prst="rect">
            <a:avLst/>
          </a:prstGeom>
        </p:spPr>
        <p:txBody>
          <a:bodyPr lIns="91430" tIns="45715" rIns="91430" bIns="45715"/>
          <a:lstStyle>
            <a:lvl1pPr marL="0" marR="0" indent="0" algn="l" defTabSz="4571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Arial Narrow Bold"/>
                <a:cs typeface="Arial Narrow Bold"/>
              </a:defRPr>
            </a:lvl1pPr>
          </a:lstStyle>
          <a:p>
            <a:endParaRPr lang="en-US" dirty="0" smtClean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8310" y="4621475"/>
            <a:ext cx="5446890" cy="419631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r>
              <a:rPr lang="en-US" b="1" smtClean="0">
                <a:solidFill>
                  <a:prstClr val="black">
                    <a:tint val="75000"/>
                  </a:prstClr>
                </a:solidFill>
              </a:rPr>
              <a:t>Confidential &amp; Proprietary</a:t>
            </a:r>
            <a:endParaRPr lang="en-US" b="1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2" y="4735514"/>
            <a:ext cx="685799" cy="273844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fld id="{AB8D81DB-4738-F845-B874-4C4CA4304B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2" y="285751"/>
            <a:ext cx="6959599" cy="435506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550800" y="1995605"/>
            <a:ext cx="1909078" cy="2519698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400" b="1" dirty="0"/>
          </a:p>
        </p:txBody>
      </p:sp>
      <p:sp>
        <p:nvSpPr>
          <p:cNvPr id="25" name="Rounded Rectangle 24"/>
          <p:cNvSpPr/>
          <p:nvPr userDrawn="1"/>
        </p:nvSpPr>
        <p:spPr>
          <a:xfrm>
            <a:off x="533867" y="1995604"/>
            <a:ext cx="1929146" cy="728546"/>
          </a:xfrm>
          <a:prstGeom prst="roundRect">
            <a:avLst>
              <a:gd name="adj" fmla="val 10000"/>
            </a:avLst>
          </a:prstGeom>
          <a:solidFill>
            <a:srgbClr val="B08D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0" tIns="45715" rIns="91430" bIns="45715"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Off-page Connector 11"/>
          <p:cNvSpPr/>
          <p:nvPr userDrawn="1"/>
        </p:nvSpPr>
        <p:spPr>
          <a:xfrm>
            <a:off x="530732" y="935978"/>
            <a:ext cx="1929146" cy="949971"/>
          </a:xfrm>
          <a:prstGeom prst="flowChartOffpageConnector">
            <a:avLst/>
          </a:prstGeom>
          <a:gradFill flip="none" rotWithShape="1">
            <a:gsLst>
              <a:gs pos="38000">
                <a:srgbClr val="800E1E"/>
              </a:gs>
              <a:gs pos="92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762000" y="1044656"/>
            <a:ext cx="1524000" cy="690159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285717" indent="-285717" algn="ctr">
              <a:buFontTx/>
              <a:buNone/>
              <a:defRPr lang="en-US" sz="16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ctr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06932" y="2724150"/>
            <a:ext cx="1828800" cy="1600200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92002" indent="-173716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•"/>
              <a:defRPr sz="1000">
                <a:solidFill>
                  <a:schemeClr val="tx1"/>
                </a:solidFill>
                <a:latin typeface="Arial"/>
                <a:cs typeface="Arial"/>
              </a:defRPr>
            </a:lvl1pPr>
            <a:lvl2pPr marL="374861" indent="-192002">
              <a:lnSpc>
                <a:spcPct val="90000"/>
              </a:lnSpc>
              <a:spcBef>
                <a:spcPts val="0"/>
              </a:spcBef>
              <a:defRPr sz="9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06934" y="2177024"/>
            <a:ext cx="1755267" cy="470927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spcBef>
                <a:spcPts val="0"/>
              </a:spcBef>
              <a:buNone/>
              <a:defRPr sz="1200">
                <a:latin typeface="+mj-l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26" name="Rounded Rectangle 25"/>
          <p:cNvSpPr/>
          <p:nvPr userDrawn="1"/>
        </p:nvSpPr>
        <p:spPr>
          <a:xfrm>
            <a:off x="2603641" y="1995605"/>
            <a:ext cx="1909078" cy="2519698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400" b="1" dirty="0"/>
          </a:p>
        </p:txBody>
      </p:sp>
      <p:sp>
        <p:nvSpPr>
          <p:cNvPr id="27" name="Rounded Rectangle 26"/>
          <p:cNvSpPr/>
          <p:nvPr userDrawn="1"/>
        </p:nvSpPr>
        <p:spPr>
          <a:xfrm>
            <a:off x="2586708" y="1995604"/>
            <a:ext cx="1929146" cy="728546"/>
          </a:xfrm>
          <a:prstGeom prst="roundRect">
            <a:avLst>
              <a:gd name="adj" fmla="val 10000"/>
            </a:avLst>
          </a:prstGeom>
          <a:solidFill>
            <a:srgbClr val="B08D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0" tIns="45715" rIns="91430" bIns="45715"/>
          <a:lstStyle/>
          <a:p>
            <a:pPr lvl="0">
              <a:buFontTx/>
              <a:buNone/>
            </a:pPr>
            <a:endParaRPr lang="en-US" dirty="0" smtClean="0"/>
          </a:p>
          <a:p>
            <a:pPr lvl="0">
              <a:buFontTx/>
              <a:buNone/>
            </a:pPr>
            <a:endParaRPr lang="en-US" dirty="0"/>
          </a:p>
        </p:txBody>
      </p:sp>
      <p:sp>
        <p:nvSpPr>
          <p:cNvPr id="28" name="Off-page Connector 11"/>
          <p:cNvSpPr/>
          <p:nvPr userDrawn="1"/>
        </p:nvSpPr>
        <p:spPr>
          <a:xfrm>
            <a:off x="2603641" y="935979"/>
            <a:ext cx="1929146" cy="949970"/>
          </a:xfrm>
          <a:prstGeom prst="flowChartOffpageConnector">
            <a:avLst/>
          </a:prstGeom>
          <a:gradFill flip="none" rotWithShape="1">
            <a:gsLst>
              <a:gs pos="38000">
                <a:srgbClr val="800E1E"/>
              </a:gs>
              <a:gs pos="92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2834909" y="1044656"/>
            <a:ext cx="1524000" cy="690159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342861" indent="-342861" algn="ctr">
              <a:buFontTx/>
              <a:buNone/>
              <a:defRPr lang="en-US" sz="16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ctr">
              <a:spcBef>
                <a:spcPts val="0"/>
              </a:spcBef>
              <a:buFontTx/>
              <a:buNone/>
            </a:pPr>
            <a:endParaRPr lang="en-US" dirty="0" smtClean="0"/>
          </a:p>
        </p:txBody>
      </p:sp>
      <p:sp>
        <p:nvSpPr>
          <p:cNvPr id="3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2659775" y="2177024"/>
            <a:ext cx="1755267" cy="470927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342861" indent="-342861" algn="ctr">
              <a:buFontTx/>
              <a:buNone/>
              <a:defRPr lang="en-US" sz="1200" dirty="0" smtClean="0">
                <a:latin typeface="+mj-lt"/>
              </a:defRPr>
            </a:lvl1pPr>
          </a:lstStyle>
          <a:p>
            <a:pPr marL="0" lvl="0" indent="0" algn="ctr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32" name="Rounded Rectangle 31"/>
          <p:cNvSpPr/>
          <p:nvPr userDrawn="1"/>
        </p:nvSpPr>
        <p:spPr>
          <a:xfrm>
            <a:off x="4665600" y="1995606"/>
            <a:ext cx="1909078" cy="2524907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400" b="1" dirty="0"/>
          </a:p>
        </p:txBody>
      </p:sp>
      <p:sp>
        <p:nvSpPr>
          <p:cNvPr id="33" name="Rounded Rectangle 32"/>
          <p:cNvSpPr/>
          <p:nvPr userDrawn="1"/>
        </p:nvSpPr>
        <p:spPr>
          <a:xfrm>
            <a:off x="4648667" y="1995606"/>
            <a:ext cx="1929146" cy="733756"/>
          </a:xfrm>
          <a:prstGeom prst="roundRect">
            <a:avLst>
              <a:gd name="adj" fmla="val 10000"/>
            </a:avLst>
          </a:prstGeom>
          <a:solidFill>
            <a:srgbClr val="B08D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0" tIns="45715" rIns="91430" bIns="45715"/>
          <a:lstStyle/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34" name="Off-page Connector 11"/>
          <p:cNvSpPr/>
          <p:nvPr userDrawn="1"/>
        </p:nvSpPr>
        <p:spPr>
          <a:xfrm>
            <a:off x="4645532" y="941188"/>
            <a:ext cx="1929146" cy="949971"/>
          </a:xfrm>
          <a:prstGeom prst="flowChartOffpageConnector">
            <a:avLst/>
          </a:prstGeom>
          <a:gradFill flip="none" rotWithShape="1">
            <a:gsLst>
              <a:gs pos="38000">
                <a:srgbClr val="800E1E"/>
              </a:gs>
              <a:gs pos="92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4876800" y="1049867"/>
            <a:ext cx="1524000" cy="684949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342861" indent="-342861" algn="ctr">
              <a:buFontTx/>
              <a:buNone/>
              <a:defRPr lang="en-US" sz="16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ctr">
              <a:spcBef>
                <a:spcPts val="0"/>
              </a:spcBef>
              <a:buFontTx/>
              <a:buNone/>
            </a:pPr>
            <a:endParaRPr lang="en-US" dirty="0" smtClean="0"/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721734" y="2177024"/>
            <a:ext cx="1755267" cy="476137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342861" indent="-342861" algn="ctr">
              <a:buFontTx/>
              <a:buNone/>
              <a:defRPr lang="en-US" sz="1200" dirty="0" smtClean="0">
                <a:latin typeface="+mj-lt"/>
              </a:defRPr>
            </a:lvl1pPr>
          </a:lstStyle>
          <a:p>
            <a:pPr marL="0" lvl="0" indent="0" algn="ctr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38" name="Rounded Rectangle 37"/>
          <p:cNvSpPr/>
          <p:nvPr userDrawn="1"/>
        </p:nvSpPr>
        <p:spPr>
          <a:xfrm>
            <a:off x="6666363" y="1995604"/>
            <a:ext cx="1909078" cy="2524908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400" b="1" dirty="0"/>
          </a:p>
        </p:txBody>
      </p:sp>
      <p:sp>
        <p:nvSpPr>
          <p:cNvPr id="39" name="Rounded Rectangle 38"/>
          <p:cNvSpPr/>
          <p:nvPr userDrawn="1"/>
        </p:nvSpPr>
        <p:spPr>
          <a:xfrm>
            <a:off x="6649430" y="1995605"/>
            <a:ext cx="1929146" cy="733755"/>
          </a:xfrm>
          <a:prstGeom prst="roundRect">
            <a:avLst>
              <a:gd name="adj" fmla="val 10000"/>
            </a:avLst>
          </a:prstGeom>
          <a:solidFill>
            <a:srgbClr val="B08D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0" tIns="45715" rIns="91430" bIns="45715"/>
          <a:lstStyle/>
          <a:p>
            <a:pPr lvl="0">
              <a:buFontTx/>
              <a:buNone/>
            </a:pPr>
            <a:endParaRPr lang="en-US" dirty="0" smtClean="0"/>
          </a:p>
          <a:p>
            <a:pPr lvl="0">
              <a:buFontTx/>
              <a:buNone/>
            </a:pPr>
            <a:endParaRPr lang="en-US" dirty="0"/>
          </a:p>
        </p:txBody>
      </p:sp>
      <p:sp>
        <p:nvSpPr>
          <p:cNvPr id="40" name="Off-page Connector 11"/>
          <p:cNvSpPr/>
          <p:nvPr userDrawn="1"/>
        </p:nvSpPr>
        <p:spPr>
          <a:xfrm>
            <a:off x="6646295" y="941189"/>
            <a:ext cx="1929146" cy="944760"/>
          </a:xfrm>
          <a:prstGeom prst="flowChartOffpageConnector">
            <a:avLst/>
          </a:prstGeom>
          <a:gradFill flip="none" rotWithShape="1">
            <a:gsLst>
              <a:gs pos="38000">
                <a:srgbClr val="800E1E"/>
              </a:gs>
              <a:gs pos="92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6877563" y="1049867"/>
            <a:ext cx="1524000" cy="684949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285717" indent="-285717" algn="ctr">
              <a:buFontTx/>
              <a:buNone/>
              <a:defRPr lang="en-US" sz="16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ctr">
              <a:spcBef>
                <a:spcPts val="0"/>
              </a:spcBef>
              <a:buFontTx/>
              <a:buNone/>
            </a:pPr>
            <a:endParaRPr lang="en-US" dirty="0" smtClean="0"/>
          </a:p>
        </p:txBody>
      </p:sp>
      <p:sp>
        <p:nvSpPr>
          <p:cNvPr id="43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6722497" y="2177024"/>
            <a:ext cx="1755267" cy="476137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171430" indent="-171430" algn="ctr">
              <a:buFontTx/>
              <a:buNone/>
              <a:defRPr lang="en-US" sz="1200" dirty="0" smtClean="0">
                <a:latin typeface="+mj-lt"/>
              </a:defRPr>
            </a:lvl1pPr>
          </a:lstStyle>
          <a:p>
            <a:pPr marL="0" lvl="0" indent="0" algn="ctr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2659774" y="2801844"/>
            <a:ext cx="1828800" cy="1600200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92002" indent="-173716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•"/>
              <a:defRPr sz="1000">
                <a:solidFill>
                  <a:schemeClr val="tx1"/>
                </a:solidFill>
                <a:latin typeface="Arial"/>
                <a:cs typeface="Arial"/>
              </a:defRPr>
            </a:lvl1pPr>
            <a:lvl2pPr marL="374861" indent="-192002">
              <a:lnSpc>
                <a:spcPct val="90000"/>
              </a:lnSpc>
              <a:spcBef>
                <a:spcPts val="0"/>
              </a:spcBef>
              <a:defRPr sz="9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721733" y="2801844"/>
            <a:ext cx="1828800" cy="1600200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92002" indent="-173716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•"/>
              <a:defRPr sz="1000">
                <a:solidFill>
                  <a:schemeClr val="tx1"/>
                </a:solidFill>
                <a:latin typeface="Arial"/>
                <a:cs typeface="Arial"/>
              </a:defRPr>
            </a:lvl1pPr>
            <a:lvl2pPr marL="374861" indent="-192002">
              <a:lnSpc>
                <a:spcPct val="90000"/>
              </a:lnSpc>
              <a:spcBef>
                <a:spcPts val="0"/>
              </a:spcBef>
              <a:defRPr sz="9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6722496" y="2801844"/>
            <a:ext cx="1828800" cy="1600200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92002" indent="-173716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•"/>
              <a:defRPr sz="1000">
                <a:solidFill>
                  <a:schemeClr val="tx1"/>
                </a:solidFill>
                <a:latin typeface="Arial"/>
                <a:cs typeface="Arial"/>
              </a:defRPr>
            </a:lvl1pPr>
            <a:lvl2pPr marL="374861" indent="-192002">
              <a:lnSpc>
                <a:spcPct val="90000"/>
              </a:lnSpc>
              <a:spcBef>
                <a:spcPts val="0"/>
              </a:spcBef>
              <a:defRPr sz="9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4191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Flow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1490134" cy="242094"/>
          </a:xfrm>
          <a:prstGeom prst="rect">
            <a:avLst/>
          </a:prstGeom>
        </p:spPr>
        <p:txBody>
          <a:bodyPr lIns="91430" tIns="45715" rIns="91430" bIns="45715"/>
          <a:lstStyle>
            <a:lvl1pPr marL="0" marR="0" indent="0" algn="l" defTabSz="4571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Arial Narrow Bold"/>
                <a:cs typeface="Arial Narrow Bold"/>
              </a:defRPr>
            </a:lvl1pPr>
          </a:lstStyle>
          <a:p>
            <a:endParaRPr lang="en-US" dirty="0" smtClean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8310" y="4621475"/>
            <a:ext cx="5446890" cy="419631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r>
              <a:rPr lang="en-US" b="1" smtClean="0">
                <a:solidFill>
                  <a:prstClr val="black">
                    <a:tint val="75000"/>
                  </a:prstClr>
                </a:solidFill>
              </a:rPr>
              <a:t>Confidential &amp; Proprietary</a:t>
            </a:r>
            <a:endParaRPr lang="en-US" b="1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2" y="4735514"/>
            <a:ext cx="685799" cy="273844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fld id="{AB8D81DB-4738-F845-B874-4C4CA4304B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2" y="285751"/>
            <a:ext cx="6959599" cy="435506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Chevron 9"/>
          <p:cNvSpPr/>
          <p:nvPr userDrawn="1"/>
        </p:nvSpPr>
        <p:spPr>
          <a:xfrm>
            <a:off x="1868310" y="3209317"/>
            <a:ext cx="1751062" cy="1154846"/>
          </a:xfrm>
          <a:prstGeom prst="chevron">
            <a:avLst>
              <a:gd name="adj" fmla="val 15609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lvl="0" algn="ctr"/>
            <a:endParaRPr lang="en-US" sz="13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oboto Black"/>
              <a:cs typeface="Roboto Black"/>
            </a:endParaRPr>
          </a:p>
        </p:txBody>
      </p:sp>
      <p:sp>
        <p:nvSpPr>
          <p:cNvPr id="11" name="Chevron 10"/>
          <p:cNvSpPr/>
          <p:nvPr userDrawn="1"/>
        </p:nvSpPr>
        <p:spPr>
          <a:xfrm>
            <a:off x="3431787" y="3200401"/>
            <a:ext cx="1733226" cy="1163762"/>
          </a:xfrm>
          <a:prstGeom prst="chevron">
            <a:avLst>
              <a:gd name="adj" fmla="val 15609"/>
            </a:avLst>
          </a:prstGeom>
          <a:solidFill>
            <a:srgbClr val="B08D00"/>
          </a:solidFill>
          <a:effectLst>
            <a:outerShdw dist="12700" dir="5400000" sx="0" sy="0" rotWithShape="0">
              <a:srgbClr val="000000"/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0" tIns="45715" rIns="91430" bIns="45715"/>
          <a:lstStyle/>
          <a:p>
            <a:pPr lvl="0"/>
            <a:endParaRPr lang="en-US" dirty="0"/>
          </a:p>
        </p:txBody>
      </p:sp>
      <p:sp>
        <p:nvSpPr>
          <p:cNvPr id="12" name="Chevron 11"/>
          <p:cNvSpPr/>
          <p:nvPr userDrawn="1"/>
        </p:nvSpPr>
        <p:spPr>
          <a:xfrm>
            <a:off x="4963777" y="3200401"/>
            <a:ext cx="1742834" cy="1163762"/>
          </a:xfrm>
          <a:prstGeom prst="chevron">
            <a:avLst>
              <a:gd name="adj" fmla="val 15609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lvl="0" algn="ctr"/>
            <a:endParaRPr lang="en-US" sz="13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oboto Black"/>
              <a:cs typeface="Roboto Black"/>
            </a:endParaRPr>
          </a:p>
        </p:txBody>
      </p:sp>
      <p:sp>
        <p:nvSpPr>
          <p:cNvPr id="13" name="Chevron 12"/>
          <p:cNvSpPr/>
          <p:nvPr userDrawn="1"/>
        </p:nvSpPr>
        <p:spPr>
          <a:xfrm>
            <a:off x="6531045" y="3200401"/>
            <a:ext cx="1633330" cy="1163762"/>
          </a:xfrm>
          <a:prstGeom prst="chevron">
            <a:avLst>
              <a:gd name="adj" fmla="val 15609"/>
            </a:avLst>
          </a:prstGeom>
          <a:solidFill>
            <a:srgbClr val="B08D00"/>
          </a:solidFill>
          <a:effectLst>
            <a:outerShdw dist="12700" dir="5400000" sx="0" sy="0" rotWithShape="0">
              <a:srgbClr val="000000"/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0" tIns="45715" rIns="91430" bIns="45715"/>
          <a:lstStyle/>
          <a:p>
            <a:pPr lvl="0"/>
            <a:endParaRPr lang="en-US" dirty="0"/>
          </a:p>
        </p:txBody>
      </p:sp>
      <p:sp>
        <p:nvSpPr>
          <p:cNvPr id="18" name="Chevron 17"/>
          <p:cNvSpPr/>
          <p:nvPr userDrawn="1"/>
        </p:nvSpPr>
        <p:spPr>
          <a:xfrm>
            <a:off x="1868310" y="1485900"/>
            <a:ext cx="1751062" cy="1231704"/>
          </a:xfrm>
          <a:prstGeom prst="chevron">
            <a:avLst>
              <a:gd name="adj" fmla="val 15609"/>
            </a:avLst>
          </a:prstGeom>
          <a:solidFill>
            <a:srgbClr val="B08D00"/>
          </a:solidFill>
          <a:effectLst>
            <a:outerShdw dist="12700" dir="5400000" sx="0" sy="0" rotWithShape="0">
              <a:srgbClr val="000000"/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0" tIns="45715" rIns="91430" bIns="45715"/>
          <a:lstStyle/>
          <a:p>
            <a:pPr lvl="0"/>
            <a:endParaRPr lang="en-US" dirty="0" smtClean="0"/>
          </a:p>
        </p:txBody>
      </p:sp>
      <p:sp>
        <p:nvSpPr>
          <p:cNvPr id="19" name="Chevron 18"/>
          <p:cNvSpPr/>
          <p:nvPr userDrawn="1"/>
        </p:nvSpPr>
        <p:spPr>
          <a:xfrm>
            <a:off x="3431787" y="1487570"/>
            <a:ext cx="1733226" cy="1230035"/>
          </a:xfrm>
          <a:prstGeom prst="chevron">
            <a:avLst>
              <a:gd name="adj" fmla="val 15609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lvl="0" algn="ctr"/>
            <a:endParaRPr lang="en-US" sz="13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oboto Black"/>
              <a:cs typeface="Roboto Black"/>
            </a:endParaRPr>
          </a:p>
        </p:txBody>
      </p:sp>
      <p:sp>
        <p:nvSpPr>
          <p:cNvPr id="20" name="Chevron 19"/>
          <p:cNvSpPr/>
          <p:nvPr userDrawn="1"/>
        </p:nvSpPr>
        <p:spPr>
          <a:xfrm>
            <a:off x="4963777" y="1485900"/>
            <a:ext cx="1742834" cy="1231704"/>
          </a:xfrm>
          <a:prstGeom prst="chevron">
            <a:avLst>
              <a:gd name="adj" fmla="val 15609"/>
            </a:avLst>
          </a:prstGeom>
          <a:solidFill>
            <a:srgbClr val="B08D00"/>
          </a:solidFill>
          <a:effectLst>
            <a:outerShdw dist="12700" dir="5400000" sx="0" sy="0" rotWithShape="0">
              <a:srgbClr val="000000"/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0" tIns="45715" rIns="91430" bIns="45715"/>
          <a:lstStyle/>
          <a:p>
            <a:pPr lvl="0"/>
            <a:endParaRPr lang="en-US" dirty="0"/>
          </a:p>
        </p:txBody>
      </p:sp>
      <p:sp>
        <p:nvSpPr>
          <p:cNvPr id="21" name="Chevron 20"/>
          <p:cNvSpPr/>
          <p:nvPr userDrawn="1"/>
        </p:nvSpPr>
        <p:spPr>
          <a:xfrm>
            <a:off x="6517747" y="1485901"/>
            <a:ext cx="1646627" cy="1230035"/>
          </a:xfrm>
          <a:prstGeom prst="chevron">
            <a:avLst>
              <a:gd name="adj" fmla="val 15609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lvl="0" algn="ctr"/>
            <a:endParaRPr lang="en-US" sz="13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oboto Black"/>
              <a:cs typeface="Roboto Black"/>
            </a:endParaRPr>
          </a:p>
        </p:txBody>
      </p:sp>
      <p:sp>
        <p:nvSpPr>
          <p:cNvPr id="26" name="Chevron 25"/>
          <p:cNvSpPr/>
          <p:nvPr userDrawn="1"/>
        </p:nvSpPr>
        <p:spPr>
          <a:xfrm>
            <a:off x="457200" y="1487571"/>
            <a:ext cx="1621809" cy="1230034"/>
          </a:xfrm>
          <a:prstGeom prst="chevron">
            <a:avLst>
              <a:gd name="adj" fmla="val 15609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400" dirty="0">
              <a:ln w="76200" cmpd="sng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8436" y="1734816"/>
            <a:ext cx="1199874" cy="81171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None/>
              <a:defRPr sz="1600" b="1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2150040" y="1734816"/>
            <a:ext cx="1199874" cy="81171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3697880" y="1734816"/>
            <a:ext cx="1199874" cy="81171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600" b="1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5232492" y="1734816"/>
            <a:ext cx="1199874" cy="81171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6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726337" y="1734816"/>
            <a:ext cx="1199874" cy="81171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600" b="1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3697880" y="3416335"/>
            <a:ext cx="1199874" cy="81171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6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6726337" y="3411589"/>
            <a:ext cx="1199874" cy="81171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6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5232492" y="3411589"/>
            <a:ext cx="1199874" cy="81171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600" b="1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2150040" y="3411589"/>
            <a:ext cx="1199874" cy="81171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600" b="1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36"/>
          </p:nvPr>
        </p:nvSpPr>
        <p:spPr>
          <a:xfrm>
            <a:off x="2359217" y="1075765"/>
            <a:ext cx="726135" cy="32579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FontTx/>
              <a:buNone/>
              <a:defRPr sz="1600" b="1">
                <a:solidFill>
                  <a:srgbClr val="737373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37"/>
          </p:nvPr>
        </p:nvSpPr>
        <p:spPr>
          <a:xfrm>
            <a:off x="3845865" y="1075765"/>
            <a:ext cx="726135" cy="32579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FontTx/>
              <a:buNone/>
              <a:defRPr sz="1600" b="1">
                <a:solidFill>
                  <a:srgbClr val="737373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38" name="Text Placeholder 3"/>
          <p:cNvSpPr>
            <a:spLocks noGrp="1"/>
          </p:cNvSpPr>
          <p:nvPr>
            <p:ph type="body" sz="quarter" idx="38"/>
          </p:nvPr>
        </p:nvSpPr>
        <p:spPr>
          <a:xfrm>
            <a:off x="5429630" y="1075765"/>
            <a:ext cx="726135" cy="32579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FontTx/>
              <a:buNone/>
              <a:defRPr sz="1600" b="1">
                <a:solidFill>
                  <a:srgbClr val="737373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39"/>
          </p:nvPr>
        </p:nvSpPr>
        <p:spPr>
          <a:xfrm>
            <a:off x="6952133" y="1075765"/>
            <a:ext cx="726135" cy="32579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FontTx/>
              <a:buNone/>
              <a:defRPr sz="1600" b="1">
                <a:solidFill>
                  <a:srgbClr val="737373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40"/>
          </p:nvPr>
        </p:nvSpPr>
        <p:spPr>
          <a:xfrm>
            <a:off x="2359217" y="2816413"/>
            <a:ext cx="726135" cy="32579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FontTx/>
              <a:buNone/>
              <a:defRPr sz="1600" b="1">
                <a:solidFill>
                  <a:srgbClr val="737373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41"/>
          </p:nvPr>
        </p:nvSpPr>
        <p:spPr>
          <a:xfrm>
            <a:off x="3845865" y="2816413"/>
            <a:ext cx="726135" cy="32579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FontTx/>
              <a:buNone/>
              <a:defRPr sz="1600" b="1">
                <a:solidFill>
                  <a:srgbClr val="737373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42"/>
          </p:nvPr>
        </p:nvSpPr>
        <p:spPr>
          <a:xfrm>
            <a:off x="5429630" y="2816413"/>
            <a:ext cx="726135" cy="32579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FontTx/>
              <a:buNone/>
              <a:defRPr sz="1600" b="1">
                <a:solidFill>
                  <a:srgbClr val="737373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43"/>
          </p:nvPr>
        </p:nvSpPr>
        <p:spPr>
          <a:xfrm>
            <a:off x="6952133" y="2816413"/>
            <a:ext cx="726135" cy="32579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FontTx/>
              <a:buNone/>
              <a:defRPr sz="1600" b="1">
                <a:solidFill>
                  <a:srgbClr val="737373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108047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Flow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1490134" cy="242094"/>
          </a:xfrm>
          <a:prstGeom prst="rect">
            <a:avLst/>
          </a:prstGeom>
        </p:spPr>
        <p:txBody>
          <a:bodyPr lIns="91430" tIns="45715" rIns="91430" bIns="45715"/>
          <a:lstStyle>
            <a:lvl1pPr marL="0" marR="0" indent="0" algn="l" defTabSz="4571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Arial Narrow Bold"/>
                <a:cs typeface="Arial Narrow Bold"/>
              </a:defRPr>
            </a:lvl1pPr>
          </a:lstStyle>
          <a:p>
            <a:endParaRPr lang="en-US" dirty="0" smtClean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8310" y="4621475"/>
            <a:ext cx="5446890" cy="419631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r>
              <a:rPr lang="en-US" b="1" smtClean="0">
                <a:solidFill>
                  <a:prstClr val="black">
                    <a:tint val="75000"/>
                  </a:prstClr>
                </a:solidFill>
              </a:rPr>
              <a:t>Confidential &amp; Proprietary</a:t>
            </a:r>
            <a:endParaRPr lang="en-US" b="1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2" y="4735514"/>
            <a:ext cx="685799" cy="273844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fld id="{AB8D81DB-4738-F845-B874-4C4CA4304B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2" y="285751"/>
            <a:ext cx="6959599" cy="435506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8" name="Chevron 17"/>
          <p:cNvSpPr/>
          <p:nvPr userDrawn="1"/>
        </p:nvSpPr>
        <p:spPr>
          <a:xfrm>
            <a:off x="1868310" y="1943797"/>
            <a:ext cx="1751062" cy="773807"/>
          </a:xfrm>
          <a:prstGeom prst="chevron">
            <a:avLst>
              <a:gd name="adj" fmla="val 15609"/>
            </a:avLst>
          </a:prstGeom>
          <a:solidFill>
            <a:srgbClr val="B08D00"/>
          </a:solidFill>
          <a:effectLst>
            <a:outerShdw dist="12700" dir="5400000" sx="0" sy="0" rotWithShape="0">
              <a:srgbClr val="000000"/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0" tIns="45715" rIns="91430" bIns="45715"/>
          <a:lstStyle/>
          <a:p>
            <a:pPr lvl="0"/>
            <a:endParaRPr lang="en-US" dirty="0" smtClean="0"/>
          </a:p>
        </p:txBody>
      </p:sp>
      <p:sp>
        <p:nvSpPr>
          <p:cNvPr id="19" name="Chevron 18"/>
          <p:cNvSpPr/>
          <p:nvPr userDrawn="1"/>
        </p:nvSpPr>
        <p:spPr>
          <a:xfrm>
            <a:off x="3431787" y="1943796"/>
            <a:ext cx="1733226" cy="773808"/>
          </a:xfrm>
          <a:prstGeom prst="chevron">
            <a:avLst>
              <a:gd name="adj" fmla="val 15609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lvl="0" algn="ctr"/>
            <a:endParaRPr lang="en-US" sz="13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oboto Black"/>
              <a:cs typeface="Roboto Black"/>
            </a:endParaRPr>
          </a:p>
        </p:txBody>
      </p:sp>
      <p:sp>
        <p:nvSpPr>
          <p:cNvPr id="20" name="Chevron 19"/>
          <p:cNvSpPr/>
          <p:nvPr userDrawn="1"/>
        </p:nvSpPr>
        <p:spPr>
          <a:xfrm>
            <a:off x="4963777" y="1943795"/>
            <a:ext cx="1742834" cy="779865"/>
          </a:xfrm>
          <a:prstGeom prst="chevron">
            <a:avLst>
              <a:gd name="adj" fmla="val 15609"/>
            </a:avLst>
          </a:prstGeom>
          <a:solidFill>
            <a:srgbClr val="B08D00"/>
          </a:solidFill>
          <a:effectLst>
            <a:outerShdw dist="12700" dir="5400000" sx="0" sy="0" rotWithShape="0">
              <a:srgbClr val="000000"/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0" tIns="45715" rIns="91430" bIns="45715"/>
          <a:lstStyle/>
          <a:p>
            <a:pPr lvl="0"/>
            <a:endParaRPr lang="en-US" dirty="0"/>
          </a:p>
        </p:txBody>
      </p:sp>
      <p:sp>
        <p:nvSpPr>
          <p:cNvPr id="21" name="Chevron 20"/>
          <p:cNvSpPr/>
          <p:nvPr userDrawn="1"/>
        </p:nvSpPr>
        <p:spPr>
          <a:xfrm>
            <a:off x="6517747" y="1943797"/>
            <a:ext cx="1646627" cy="772139"/>
          </a:xfrm>
          <a:prstGeom prst="chevron">
            <a:avLst>
              <a:gd name="adj" fmla="val 15609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lvl="0" algn="ctr"/>
            <a:endParaRPr lang="en-US" sz="13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oboto Black"/>
              <a:cs typeface="Roboto Black"/>
            </a:endParaRPr>
          </a:p>
        </p:txBody>
      </p:sp>
      <p:sp>
        <p:nvSpPr>
          <p:cNvPr id="26" name="Chevron 25"/>
          <p:cNvSpPr/>
          <p:nvPr userDrawn="1"/>
        </p:nvSpPr>
        <p:spPr>
          <a:xfrm>
            <a:off x="457200" y="1943797"/>
            <a:ext cx="1621809" cy="772139"/>
          </a:xfrm>
          <a:prstGeom prst="chevron">
            <a:avLst>
              <a:gd name="adj" fmla="val 15609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400" dirty="0">
              <a:ln w="76200" cmpd="sng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8436" y="2084295"/>
            <a:ext cx="1199874" cy="545352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400" b="1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2150040" y="1943797"/>
            <a:ext cx="1199874" cy="772139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None/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3697880" y="1943797"/>
            <a:ext cx="1199874" cy="772139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spcBef>
                <a:spcPts val="0"/>
              </a:spcBef>
              <a:defRPr lang="en-US" sz="1200" b="1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5232492" y="1943797"/>
            <a:ext cx="1199874" cy="779863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2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726337" y="1943797"/>
            <a:ext cx="1199874" cy="772139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200" b="1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36" name="Chevron 35"/>
          <p:cNvSpPr/>
          <p:nvPr userDrawn="1"/>
        </p:nvSpPr>
        <p:spPr>
          <a:xfrm>
            <a:off x="457200" y="1169988"/>
            <a:ext cx="1621809" cy="773808"/>
          </a:xfrm>
          <a:prstGeom prst="chevron">
            <a:avLst>
              <a:gd name="adj" fmla="val 15609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  <a:ln>
            <a:solidFill>
              <a:schemeClr val="accent1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lvl="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endParaRPr>
          </a:p>
        </p:txBody>
      </p:sp>
      <p:sp>
        <p:nvSpPr>
          <p:cNvPr id="37" name="Chevron 36"/>
          <p:cNvSpPr/>
          <p:nvPr userDrawn="1"/>
        </p:nvSpPr>
        <p:spPr>
          <a:xfrm>
            <a:off x="1947334" y="1169988"/>
            <a:ext cx="1621809" cy="773808"/>
          </a:xfrm>
          <a:prstGeom prst="chevron">
            <a:avLst>
              <a:gd name="adj" fmla="val 15609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lvl="0" algn="ctr"/>
            <a:endParaRPr lang="en-US" sz="1400" dirty="0">
              <a:ln w="76200" cmpd="sng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Chevron 37"/>
          <p:cNvSpPr/>
          <p:nvPr userDrawn="1"/>
        </p:nvSpPr>
        <p:spPr>
          <a:xfrm>
            <a:off x="3431788" y="1169988"/>
            <a:ext cx="1666203" cy="773808"/>
          </a:xfrm>
          <a:prstGeom prst="chevron">
            <a:avLst>
              <a:gd name="adj" fmla="val 15609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  <a:ln>
            <a:solidFill>
              <a:schemeClr val="accent1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0" lvl="0" indent="0">
              <a:lnSpc>
                <a:spcPct val="90000"/>
              </a:lnSpc>
              <a:buClr>
                <a:schemeClr val="accent2"/>
              </a:buClr>
              <a:buFontTx/>
              <a:buNone/>
            </a:pPr>
            <a:endParaRPr lang="en-US" sz="1200" b="1" dirty="0"/>
          </a:p>
        </p:txBody>
      </p:sp>
      <p:sp>
        <p:nvSpPr>
          <p:cNvPr id="39" name="Chevron 38"/>
          <p:cNvSpPr/>
          <p:nvPr userDrawn="1"/>
        </p:nvSpPr>
        <p:spPr>
          <a:xfrm>
            <a:off x="4963777" y="1169988"/>
            <a:ext cx="1671933" cy="773808"/>
          </a:xfrm>
          <a:prstGeom prst="chevron">
            <a:avLst>
              <a:gd name="adj" fmla="val 15609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lvl="0" algn="ctr">
              <a:buFontTx/>
              <a:buNone/>
            </a:pPr>
            <a:endParaRPr lang="en-US" sz="1400" dirty="0">
              <a:ln w="76200" cmpd="sng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40" name="Chevron 39"/>
          <p:cNvSpPr/>
          <p:nvPr userDrawn="1"/>
        </p:nvSpPr>
        <p:spPr>
          <a:xfrm>
            <a:off x="6531043" y="1169988"/>
            <a:ext cx="1633329" cy="773808"/>
          </a:xfrm>
          <a:prstGeom prst="chevron">
            <a:avLst>
              <a:gd name="adj" fmla="val 15609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  <a:ln>
            <a:solidFill>
              <a:schemeClr val="accent1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lvl="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</p:txBody>
      </p:sp>
      <p:sp>
        <p:nvSpPr>
          <p:cNvPr id="41" name="Chevron 40"/>
          <p:cNvSpPr/>
          <p:nvPr userDrawn="1"/>
        </p:nvSpPr>
        <p:spPr>
          <a:xfrm>
            <a:off x="1868311" y="3845951"/>
            <a:ext cx="1751062" cy="773807"/>
          </a:xfrm>
          <a:prstGeom prst="chevron">
            <a:avLst>
              <a:gd name="adj" fmla="val 15609"/>
            </a:avLst>
          </a:prstGeom>
          <a:solidFill>
            <a:srgbClr val="B08D00"/>
          </a:solidFill>
          <a:effectLst>
            <a:outerShdw dist="12700" dir="5400000" sx="0" sy="0" rotWithShape="0">
              <a:srgbClr val="000000"/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0" tIns="45715" rIns="91430" bIns="45715"/>
          <a:lstStyle/>
          <a:p>
            <a:pPr lvl="0"/>
            <a:endParaRPr lang="en-US" dirty="0" smtClean="0"/>
          </a:p>
        </p:txBody>
      </p:sp>
      <p:sp>
        <p:nvSpPr>
          <p:cNvPr id="42" name="Chevron 41"/>
          <p:cNvSpPr/>
          <p:nvPr userDrawn="1"/>
        </p:nvSpPr>
        <p:spPr>
          <a:xfrm>
            <a:off x="3431788" y="3845950"/>
            <a:ext cx="1733226" cy="773808"/>
          </a:xfrm>
          <a:prstGeom prst="chevron">
            <a:avLst>
              <a:gd name="adj" fmla="val 15609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lvl="0" algn="ctr"/>
            <a:endParaRPr lang="en-US" sz="13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oboto Black"/>
              <a:cs typeface="Roboto Black"/>
            </a:endParaRPr>
          </a:p>
        </p:txBody>
      </p:sp>
      <p:sp>
        <p:nvSpPr>
          <p:cNvPr id="43" name="Chevron 42"/>
          <p:cNvSpPr/>
          <p:nvPr userDrawn="1"/>
        </p:nvSpPr>
        <p:spPr>
          <a:xfrm>
            <a:off x="4963778" y="3845950"/>
            <a:ext cx="1742835" cy="773808"/>
          </a:xfrm>
          <a:prstGeom prst="chevron">
            <a:avLst>
              <a:gd name="adj" fmla="val 15609"/>
            </a:avLst>
          </a:prstGeom>
          <a:solidFill>
            <a:srgbClr val="B08D00"/>
          </a:solidFill>
          <a:effectLst>
            <a:outerShdw dist="12700" dir="5400000" sx="0" sy="0" rotWithShape="0">
              <a:srgbClr val="000000"/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0" tIns="45715" rIns="91430" bIns="45715"/>
          <a:lstStyle/>
          <a:p>
            <a:pPr lvl="0"/>
            <a:endParaRPr lang="en-US" dirty="0"/>
          </a:p>
        </p:txBody>
      </p:sp>
      <p:sp>
        <p:nvSpPr>
          <p:cNvPr id="44" name="Chevron 43"/>
          <p:cNvSpPr/>
          <p:nvPr userDrawn="1"/>
        </p:nvSpPr>
        <p:spPr>
          <a:xfrm>
            <a:off x="6517747" y="3845951"/>
            <a:ext cx="1646627" cy="772139"/>
          </a:xfrm>
          <a:prstGeom prst="chevron">
            <a:avLst>
              <a:gd name="adj" fmla="val 15609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lvl="0" algn="ctr"/>
            <a:endParaRPr lang="en-US" sz="13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oboto Black"/>
              <a:cs typeface="Roboto Black"/>
            </a:endParaRP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2150041" y="3845951"/>
            <a:ext cx="1199874" cy="772139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2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3697881" y="3845951"/>
            <a:ext cx="1199874" cy="772139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200" b="1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5232493" y="3845951"/>
            <a:ext cx="1199874" cy="772139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2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6726338" y="3845951"/>
            <a:ext cx="1199874" cy="772139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200" b="1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56" name="Chevron 55"/>
          <p:cNvSpPr/>
          <p:nvPr userDrawn="1"/>
        </p:nvSpPr>
        <p:spPr>
          <a:xfrm>
            <a:off x="1868312" y="3072142"/>
            <a:ext cx="1700833" cy="773808"/>
          </a:xfrm>
          <a:prstGeom prst="chevron">
            <a:avLst>
              <a:gd name="adj" fmla="val 15609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lvl="0" algn="ctr"/>
            <a:endParaRPr lang="en-US" sz="1400" dirty="0">
              <a:ln w="76200" cmpd="sng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57" name="Chevron 56"/>
          <p:cNvSpPr/>
          <p:nvPr userDrawn="1"/>
        </p:nvSpPr>
        <p:spPr>
          <a:xfrm>
            <a:off x="3431789" y="3072142"/>
            <a:ext cx="1666203" cy="773808"/>
          </a:xfrm>
          <a:prstGeom prst="chevron">
            <a:avLst>
              <a:gd name="adj" fmla="val 15609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  <a:ln>
            <a:solidFill>
              <a:schemeClr val="accent1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lvl="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</p:txBody>
      </p:sp>
      <p:sp>
        <p:nvSpPr>
          <p:cNvPr id="58" name="Chevron 57"/>
          <p:cNvSpPr/>
          <p:nvPr userDrawn="1"/>
        </p:nvSpPr>
        <p:spPr>
          <a:xfrm>
            <a:off x="4963778" y="3072142"/>
            <a:ext cx="1671933" cy="773808"/>
          </a:xfrm>
          <a:prstGeom prst="chevron">
            <a:avLst>
              <a:gd name="adj" fmla="val 15609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lvl="0" algn="ctr"/>
            <a:endParaRPr lang="en-US" sz="1400" dirty="0">
              <a:ln w="76200" cmpd="sng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59" name="Chevron 58"/>
          <p:cNvSpPr/>
          <p:nvPr userDrawn="1"/>
        </p:nvSpPr>
        <p:spPr>
          <a:xfrm>
            <a:off x="6531044" y="3072142"/>
            <a:ext cx="1633329" cy="773808"/>
          </a:xfrm>
          <a:prstGeom prst="chevron">
            <a:avLst>
              <a:gd name="adj" fmla="val 15609"/>
            </a:avLst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  <a:ln>
            <a:solidFill>
              <a:schemeClr val="accent1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lvl="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27"/>
          </p:nvPr>
        </p:nvSpPr>
        <p:spPr>
          <a:xfrm>
            <a:off x="668437" y="1292413"/>
            <a:ext cx="1199874" cy="537881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None/>
              <a:defRPr sz="1400" b="1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2150041" y="1169990"/>
            <a:ext cx="1199874" cy="77380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None/>
              <a:defRPr sz="1200" b="1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29"/>
          </p:nvPr>
        </p:nvSpPr>
        <p:spPr>
          <a:xfrm>
            <a:off x="3697881" y="1169990"/>
            <a:ext cx="1199874" cy="77380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200" b="1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30"/>
          </p:nvPr>
        </p:nvSpPr>
        <p:spPr>
          <a:xfrm>
            <a:off x="5232492" y="1169990"/>
            <a:ext cx="1199874" cy="77380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200" b="1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31"/>
          </p:nvPr>
        </p:nvSpPr>
        <p:spPr>
          <a:xfrm>
            <a:off x="6726338" y="1169990"/>
            <a:ext cx="1199874" cy="77380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200" b="1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32"/>
          </p:nvPr>
        </p:nvSpPr>
        <p:spPr>
          <a:xfrm>
            <a:off x="2150040" y="3072145"/>
            <a:ext cx="1199874" cy="773804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200" b="1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33"/>
          </p:nvPr>
        </p:nvSpPr>
        <p:spPr>
          <a:xfrm>
            <a:off x="3697880" y="3072143"/>
            <a:ext cx="1199874" cy="773805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200" b="1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34"/>
          </p:nvPr>
        </p:nvSpPr>
        <p:spPr>
          <a:xfrm>
            <a:off x="5232493" y="3072144"/>
            <a:ext cx="1199874" cy="77380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200" b="1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35"/>
          </p:nvPr>
        </p:nvSpPr>
        <p:spPr>
          <a:xfrm>
            <a:off x="6726338" y="3072143"/>
            <a:ext cx="1199874" cy="773807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200" b="1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36"/>
          </p:nvPr>
        </p:nvSpPr>
        <p:spPr>
          <a:xfrm>
            <a:off x="2359217" y="814294"/>
            <a:ext cx="726135" cy="32579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FontTx/>
              <a:buNone/>
              <a:defRPr sz="1600" b="1">
                <a:solidFill>
                  <a:srgbClr val="737373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37"/>
          </p:nvPr>
        </p:nvSpPr>
        <p:spPr>
          <a:xfrm>
            <a:off x="3901146" y="814294"/>
            <a:ext cx="726135" cy="32579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600" b="1" dirty="0" smtClean="0">
                <a:solidFill>
                  <a:srgbClr val="737373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38"/>
          </p:nvPr>
        </p:nvSpPr>
        <p:spPr>
          <a:xfrm>
            <a:off x="5469971" y="814294"/>
            <a:ext cx="726135" cy="32579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600" b="1" dirty="0" smtClean="0">
                <a:solidFill>
                  <a:srgbClr val="737373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39"/>
          </p:nvPr>
        </p:nvSpPr>
        <p:spPr>
          <a:xfrm>
            <a:off x="6952133" y="814294"/>
            <a:ext cx="726135" cy="32579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600" b="1" dirty="0" smtClean="0">
                <a:solidFill>
                  <a:srgbClr val="737373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40"/>
          </p:nvPr>
        </p:nvSpPr>
        <p:spPr>
          <a:xfrm>
            <a:off x="2359217" y="2746347"/>
            <a:ext cx="726135" cy="32579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600" b="1" dirty="0" smtClean="0">
                <a:solidFill>
                  <a:srgbClr val="737373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41"/>
          </p:nvPr>
        </p:nvSpPr>
        <p:spPr>
          <a:xfrm>
            <a:off x="3901146" y="2746347"/>
            <a:ext cx="726135" cy="32579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600" b="1" dirty="0" smtClean="0">
                <a:solidFill>
                  <a:srgbClr val="737373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42"/>
          </p:nvPr>
        </p:nvSpPr>
        <p:spPr>
          <a:xfrm>
            <a:off x="5469971" y="2746347"/>
            <a:ext cx="726135" cy="32579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600" b="1" dirty="0" smtClean="0">
                <a:solidFill>
                  <a:srgbClr val="737373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  <p:sp>
        <p:nvSpPr>
          <p:cNvPr id="83" name="Text Placeholder 3"/>
          <p:cNvSpPr>
            <a:spLocks noGrp="1"/>
          </p:cNvSpPr>
          <p:nvPr>
            <p:ph type="body" sz="quarter" idx="43"/>
          </p:nvPr>
        </p:nvSpPr>
        <p:spPr>
          <a:xfrm>
            <a:off x="6952133" y="2746347"/>
            <a:ext cx="726135" cy="325796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>
              <a:defRPr lang="en-US" sz="1600" b="1" dirty="0" smtClean="0">
                <a:solidFill>
                  <a:srgbClr val="737373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356483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2" y="285751"/>
            <a:ext cx="6959599" cy="446089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4202" y="1028701"/>
            <a:ext cx="8051798" cy="3596216"/>
          </a:xfrm>
          <a:prstGeom prst="rect">
            <a:avLst/>
          </a:prstGeom>
        </p:spPr>
        <p:txBody>
          <a:bodyPr lIns="91430" tIns="45715" rIns="91430" bIns="45715">
            <a:normAutofit/>
          </a:bodyPr>
          <a:lstStyle>
            <a:lvl1pPr marL="0" indent="0">
              <a:lnSpc>
                <a:spcPct val="110000"/>
              </a:lnSpc>
              <a:buClr>
                <a:schemeClr val="accent1"/>
              </a:buClr>
              <a:buFont typeface="Arial"/>
              <a:buNone/>
              <a:defRPr sz="1600" b="1" i="0">
                <a:solidFill>
                  <a:schemeClr val="accent1"/>
                </a:solidFill>
                <a:latin typeface="Arial"/>
                <a:cs typeface="Arial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 marL="594293" indent="-320004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3pPr>
            <a:lvl4pPr marL="960011" indent="-320004">
              <a:lnSpc>
                <a:spcPct val="110000"/>
              </a:lnSpc>
              <a:spcBef>
                <a:spcPts val="200"/>
              </a:spcBef>
              <a:defRPr sz="1200">
                <a:solidFill>
                  <a:schemeClr val="tx1"/>
                </a:solidFill>
              </a:defRPr>
            </a:lvl4pPr>
            <a:lvl5pPr marL="2057166" marR="0" indent="-228574" algn="l" defTabSz="45714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/>
              <a:buChar char="»"/>
              <a:tabLst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Text</a:t>
            </a:r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1490134" cy="242094"/>
          </a:xfrm>
          <a:prstGeom prst="rect">
            <a:avLst/>
          </a:prstGeom>
        </p:spPr>
        <p:txBody>
          <a:bodyPr lIns="91430" tIns="45715" rIns="91430" bIns="45715"/>
          <a:lstStyle>
            <a:lvl1pPr marL="0" marR="0" indent="0" algn="l" defTabSz="4571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Arial Narrow Bold"/>
                <a:cs typeface="Arial Narrow Bold"/>
              </a:defRPr>
            </a:lvl1pPr>
          </a:lstStyle>
          <a:p>
            <a:endParaRPr lang="en-US" dirty="0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8310" y="4621475"/>
            <a:ext cx="5446890" cy="419631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r>
              <a:rPr lang="en-US" b="1" smtClean="0">
                <a:solidFill>
                  <a:prstClr val="black">
                    <a:tint val="75000"/>
                  </a:prstClr>
                </a:solidFill>
              </a:rPr>
              <a:t>Confidential &amp; Proprietary</a:t>
            </a:r>
            <a:endParaRPr lang="en-US" b="1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2" y="4735514"/>
            <a:ext cx="685799" cy="273844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fld id="{AB8D81DB-4738-F845-B874-4C4CA4304B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Bulle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2" y="285751"/>
            <a:ext cx="6959599" cy="446089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2" y="1028701"/>
            <a:ext cx="8051798" cy="3596216"/>
          </a:xfrm>
          <a:prstGeom prst="rect">
            <a:avLst/>
          </a:prstGeom>
        </p:spPr>
        <p:txBody>
          <a:bodyPr lIns="91430" tIns="45715" rIns="91430" bIns="45715">
            <a:normAutofit/>
          </a:bodyPr>
          <a:lstStyle>
            <a:lvl1pPr marL="342861" indent="-342861">
              <a:buClr>
                <a:schemeClr val="accent1"/>
              </a:buClr>
              <a:buFont typeface="Arial"/>
              <a:buChar char="•"/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 marL="2057166" marR="0" indent="-228574" algn="l" defTabSz="45714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/>
              <a:buChar char="»"/>
              <a:tabLst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1490134" cy="242094"/>
          </a:xfrm>
          <a:prstGeom prst="rect">
            <a:avLst/>
          </a:prstGeom>
        </p:spPr>
        <p:txBody>
          <a:bodyPr lIns="91430" tIns="45715" rIns="91430" bIns="45715"/>
          <a:lstStyle>
            <a:lvl1pPr marL="0" marR="0" indent="0" algn="l" defTabSz="4571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Arial Narrow Bold"/>
                <a:cs typeface="Arial Narrow Bold"/>
              </a:defRPr>
            </a:lvl1pPr>
          </a:lstStyle>
          <a:p>
            <a:endParaRPr lang="en-US" dirty="0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8310" y="4621475"/>
            <a:ext cx="5446890" cy="419631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r>
              <a:rPr lang="en-US" b="1" smtClean="0">
                <a:solidFill>
                  <a:prstClr val="black">
                    <a:tint val="75000"/>
                  </a:prstClr>
                </a:solidFill>
              </a:rPr>
              <a:t>Confidential &amp; Proprietary</a:t>
            </a:r>
            <a:endParaRPr lang="en-US" b="1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2" y="4735514"/>
            <a:ext cx="685799" cy="273844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fld id="{AB8D81DB-4738-F845-B874-4C4CA4304B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03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18232"/>
            <a:ext cx="3937704" cy="3458519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lang="es-ES_tradnl" sz="1600" dirty="0" smtClean="0">
                <a:latin typeface="Arial"/>
                <a:cs typeface="Arial"/>
              </a:defRPr>
            </a:lvl1pPr>
            <a:lvl2pPr>
              <a:defRPr lang="es-ES_tradnl" sz="1400" dirty="0" smtClean="0"/>
            </a:lvl2pPr>
            <a:lvl3pPr>
              <a:defRPr lang="es-ES_tradnl" sz="1200" dirty="0" smtClean="0"/>
            </a:lvl3pPr>
            <a:lvl4pPr>
              <a:defRPr lang="es-ES_tradnl" sz="1100" dirty="0" smtClean="0"/>
            </a:lvl4pPr>
            <a:lvl5pPr>
              <a:defRPr lang="en-US" sz="1000" dirty="0"/>
            </a:lvl5pPr>
          </a:lstStyle>
          <a:p>
            <a:pPr marL="0" lvl="0" indent="-164573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</a:pPr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endParaRPr lang="es-ES_tradnl" dirty="0" smtClean="0"/>
          </a:p>
          <a:p>
            <a:pPr marL="466291" lvl="1" indent="-192002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marL="777152" lvl="2" indent="-137145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</a:pPr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marL="1051440" lvl="3" indent="-137145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marL="1234299" lvl="4" indent="-137145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</a:pPr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58096" y="1018232"/>
            <a:ext cx="3861504" cy="3458519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defRPr lang="es-ES_tradnl" sz="1600" dirty="0" smtClean="0">
                <a:latin typeface="Arial"/>
                <a:cs typeface="Arial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defRPr lang="es-ES_tradnl" sz="1400" dirty="0" smtClean="0"/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defRPr lang="es-ES_tradnl" sz="1200" dirty="0" smtClean="0"/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defRPr lang="es-ES_tradnl" sz="1100" dirty="0" smtClean="0"/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defRPr lang="en-US" sz="1000" dirty="0"/>
            </a:lvl5pPr>
          </a:lstStyle>
          <a:p>
            <a:pPr marL="0" lvl="0" indent="-164573">
              <a:spcBef>
                <a:spcPts val="0"/>
              </a:spcBef>
              <a:buClr>
                <a:schemeClr val="accent1"/>
              </a:buClr>
            </a:pPr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text</a:t>
            </a:r>
            <a:endParaRPr lang="es-ES_tradnl" dirty="0" smtClean="0"/>
          </a:p>
          <a:p>
            <a:pPr marL="466291" lvl="1" indent="-192002">
              <a:spcBef>
                <a:spcPts val="0"/>
              </a:spcBef>
            </a:pPr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marL="777152" lvl="2" indent="-137145">
              <a:spcBef>
                <a:spcPts val="0"/>
              </a:spcBef>
              <a:buClr>
                <a:schemeClr val="accent2"/>
              </a:buClr>
            </a:pPr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marL="1051440" lvl="3" indent="-137145">
              <a:spcBef>
                <a:spcPts val="0"/>
              </a:spcBef>
            </a:pPr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marL="1234299" lvl="4" indent="-137145">
              <a:spcBef>
                <a:spcPts val="0"/>
              </a:spcBef>
              <a:buClr>
                <a:schemeClr val="accent1"/>
              </a:buClr>
            </a:pPr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58096" y="285751"/>
            <a:ext cx="6985704" cy="435506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1490134" cy="242094"/>
          </a:xfrm>
          <a:prstGeom prst="rect">
            <a:avLst/>
          </a:prstGeom>
        </p:spPr>
        <p:txBody>
          <a:bodyPr lIns="91430" tIns="45715" rIns="91430" bIns="45715"/>
          <a:lstStyle>
            <a:lvl1pPr marL="0" marR="0" indent="0" algn="l" defTabSz="4571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Arial Narrow Bold"/>
                <a:cs typeface="Arial Narrow Bold"/>
              </a:defRPr>
            </a:lvl1pPr>
          </a:lstStyle>
          <a:p>
            <a:endParaRPr lang="en-US" dirty="0" smtClean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3166" y="4621475"/>
            <a:ext cx="5446890" cy="419631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r>
              <a:rPr lang="en-US" b="1" smtClean="0">
                <a:solidFill>
                  <a:prstClr val="black">
                    <a:tint val="75000"/>
                  </a:prstClr>
                </a:solidFill>
              </a:rPr>
              <a:t>Confidential &amp; Proprietary</a:t>
            </a:r>
            <a:endParaRPr lang="en-US" b="1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2" y="4735514"/>
            <a:ext cx="685799" cy="273844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fld id="{AB8D81DB-4738-F845-B874-4C4CA4304B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558097" y="1018232"/>
            <a:ext cx="3898381" cy="3458519"/>
          </a:xfrm>
          <a:prstGeom prst="rect">
            <a:avLst/>
          </a:prstGeom>
        </p:spPr>
        <p:txBody>
          <a:bodyPr lIns="91430" tIns="45715" rIns="91430" bIns="45715"/>
          <a:lstStyle>
            <a:lvl1pPr lvl="0" indent="-164592"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/>
            </a:lvl1pPr>
            <a:lvl2pPr marL="466344" lvl="1" indent="-192024">
              <a:spcBef>
                <a:spcPts val="0"/>
              </a:spcBef>
              <a:buFont typeface="Arial"/>
              <a:buChar char="–"/>
              <a:defRPr sz="1400"/>
            </a:lvl2pPr>
            <a:lvl3pPr marL="777240" lvl="2" indent="-137160">
              <a:spcBef>
                <a:spcPts val="0"/>
              </a:spcBef>
              <a:buClr>
                <a:schemeClr val="accent2"/>
              </a:buClr>
              <a:buFont typeface="Arial"/>
              <a:buChar char="•"/>
              <a:defRPr sz="1200"/>
            </a:lvl3pPr>
            <a:lvl4pPr marL="1051560" lvl="3" indent="-137160">
              <a:spcBef>
                <a:spcPts val="0"/>
              </a:spcBef>
              <a:buFont typeface="Arial"/>
              <a:buChar char="–"/>
              <a:defRPr sz="1100"/>
            </a:lvl4pPr>
            <a:lvl5pPr marL="1234440" lvl="4" indent="-137160">
              <a:spcBef>
                <a:spcPts val="0"/>
              </a:spcBef>
              <a:buClr>
                <a:schemeClr val="accent1"/>
              </a:buClr>
              <a:buFont typeface="Arial"/>
              <a:buChar char="»"/>
              <a:defRPr sz="1000"/>
            </a:lvl5pPr>
            <a:lvl6pPr marL="2514600" indent="-228600">
              <a:spcBef>
                <a:spcPct val="20000"/>
              </a:spcBef>
              <a:buFont typeface="Arial"/>
              <a:buChar char="•"/>
            </a:lvl6pPr>
            <a:lvl7pPr marL="2971800" indent="-228600">
              <a:spcBef>
                <a:spcPct val="20000"/>
              </a:spcBef>
              <a:buFont typeface="Arial"/>
              <a:buChar char="•"/>
            </a:lvl7pPr>
            <a:lvl8pPr marL="3429000" indent="-228600">
              <a:spcBef>
                <a:spcPct val="20000"/>
              </a:spcBef>
              <a:buFont typeface="Arial"/>
              <a:buChar char="•"/>
            </a:lvl8pPr>
            <a:lvl9pPr marL="3886200" indent="-228600">
              <a:spcBef>
                <a:spcPct val="20000"/>
              </a:spcBef>
              <a:buFont typeface="Arial"/>
              <a:buChar char="•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89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3557" y="2179374"/>
            <a:ext cx="6857998" cy="687124"/>
          </a:xfrm>
        </p:spPr>
        <p:txBody>
          <a:bodyPr/>
          <a:lstStyle>
            <a:lvl1pPr algn="ctr">
              <a:defRPr sz="4800" baseline="0">
                <a:solidFill>
                  <a:srgbClr val="A71324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1490134" cy="242094"/>
          </a:xfrm>
          <a:prstGeom prst="rect">
            <a:avLst/>
          </a:prstGeom>
        </p:spPr>
        <p:txBody>
          <a:bodyPr lIns="91430" tIns="45715" rIns="91430" bIns="45715"/>
          <a:lstStyle>
            <a:lvl1pPr marL="0" marR="0" indent="0" algn="l" defTabSz="4571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Arial Narrow Bold"/>
                <a:cs typeface="Arial Narrow Bold"/>
              </a:defRPr>
            </a:lvl1pPr>
          </a:lstStyle>
          <a:p>
            <a:endParaRPr lang="en-US" dirty="0" smtClean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8310" y="4621475"/>
            <a:ext cx="5446890" cy="419631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r>
              <a:rPr lang="en-US" b="1" smtClean="0">
                <a:solidFill>
                  <a:prstClr val="black">
                    <a:tint val="75000"/>
                  </a:prstClr>
                </a:solidFill>
              </a:rPr>
              <a:t>Confidential &amp; Proprietary</a:t>
            </a:r>
            <a:endParaRPr lang="en-US" b="1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2" y="4735514"/>
            <a:ext cx="685799" cy="273844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fld id="{AB8D81DB-4738-F845-B874-4C4CA4304B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38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1490134" cy="242094"/>
          </a:xfrm>
          <a:prstGeom prst="rect">
            <a:avLst/>
          </a:prstGeom>
        </p:spPr>
        <p:txBody>
          <a:bodyPr lIns="91430" tIns="45715" rIns="91430" bIns="45715"/>
          <a:lstStyle>
            <a:lvl1pPr marL="0" marR="0" indent="0" algn="l" defTabSz="4571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Arial Narrow Bold"/>
                <a:cs typeface="Arial Narrow Bold"/>
              </a:defRPr>
            </a:lvl1pPr>
          </a:lstStyle>
          <a:p>
            <a:endParaRPr lang="en-US" dirty="0" smtClean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8310" y="4621475"/>
            <a:ext cx="5446890" cy="419631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r>
              <a:rPr lang="en-US" b="1" smtClean="0">
                <a:solidFill>
                  <a:prstClr val="black">
                    <a:tint val="75000"/>
                  </a:prstClr>
                </a:solidFill>
              </a:rPr>
              <a:t>Confidential &amp; Proprietary</a:t>
            </a:r>
            <a:endParaRPr lang="en-US" b="1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2" y="4735514"/>
            <a:ext cx="685799" cy="273844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fld id="{AB8D81DB-4738-F845-B874-4C4CA4304B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2" y="285751"/>
            <a:ext cx="6959599" cy="435506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67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3768" y="3600451"/>
            <a:ext cx="6878019" cy="425054"/>
          </a:xfr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3769" y="984250"/>
            <a:ext cx="6878019" cy="2561432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6" indent="0">
              <a:buNone/>
              <a:defRPr sz="2400"/>
            </a:lvl3pPr>
            <a:lvl4pPr marL="1371444" indent="0">
              <a:buNone/>
              <a:defRPr sz="2000"/>
            </a:lvl4pPr>
            <a:lvl5pPr marL="1828592" indent="0">
              <a:buNone/>
              <a:defRPr sz="2000"/>
            </a:lvl5pPr>
            <a:lvl6pPr marL="2285740" indent="0">
              <a:buNone/>
              <a:defRPr sz="2000"/>
            </a:lvl6pPr>
            <a:lvl7pPr marL="2742888" indent="0">
              <a:buNone/>
              <a:defRPr sz="2000"/>
            </a:lvl7pPr>
            <a:lvl8pPr marL="3200036" indent="0">
              <a:buNone/>
              <a:defRPr sz="2000"/>
            </a:lvl8pPr>
            <a:lvl9pPr marL="3657184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213769" y="4025504"/>
            <a:ext cx="6878018" cy="527447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8310" y="4621475"/>
            <a:ext cx="5446890" cy="419631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r>
              <a:rPr lang="en-US" b="1" smtClean="0">
                <a:solidFill>
                  <a:prstClr val="black">
                    <a:tint val="75000"/>
                  </a:prstClr>
                </a:solidFill>
              </a:rPr>
              <a:t>Confidential &amp; Proprietary</a:t>
            </a:r>
            <a:endParaRPr lang="en-US" b="1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1490134" cy="242094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1200" b="0" i="0">
                <a:solidFill>
                  <a:schemeClr val="bg1">
                    <a:lumMod val="50000"/>
                  </a:schemeClr>
                </a:solidFill>
                <a:latin typeface="Arial Narrow Bold"/>
                <a:cs typeface="Arial Narrow Bold"/>
              </a:defRPr>
            </a:lvl1pPr>
          </a:lstStyle>
          <a:p>
            <a:endParaRPr lang="en-US" dirty="0" smtClean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2" y="4735514"/>
            <a:ext cx="685799" cy="273844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fld id="{AB8D81DB-4738-F845-B874-4C4CA4304B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3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1490134" cy="242094"/>
          </a:xfrm>
          <a:prstGeom prst="rect">
            <a:avLst/>
          </a:prstGeom>
        </p:spPr>
        <p:txBody>
          <a:bodyPr lIns="91430" tIns="45715" rIns="91430" bIns="45715"/>
          <a:lstStyle>
            <a:lvl1pPr marL="0" marR="0" indent="0" algn="l" defTabSz="4571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Arial Narrow Bold"/>
                <a:cs typeface="Arial Narrow Bold"/>
              </a:defRPr>
            </a:lvl1pPr>
          </a:lstStyle>
          <a:p>
            <a:endParaRPr lang="en-US" dirty="0" smtClean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8310" y="4621475"/>
            <a:ext cx="5446890" cy="419631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r>
              <a:rPr lang="en-US" b="1" smtClean="0">
                <a:solidFill>
                  <a:prstClr val="black">
                    <a:tint val="75000"/>
                  </a:prstClr>
                </a:solidFill>
              </a:rPr>
              <a:t>Confidential &amp; Proprietary</a:t>
            </a:r>
            <a:endParaRPr lang="en-US" b="1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2" y="4735514"/>
            <a:ext cx="685799" cy="273844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fld id="{AB8D81DB-4738-F845-B874-4C4CA4304B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2" y="285751"/>
            <a:ext cx="6959599" cy="435506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550800" y="1197058"/>
            <a:ext cx="1909078" cy="3318245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400" b="1" dirty="0"/>
          </a:p>
        </p:txBody>
      </p:sp>
      <p:sp>
        <p:nvSpPr>
          <p:cNvPr id="11" name="Off-page Connector 11"/>
          <p:cNvSpPr/>
          <p:nvPr userDrawn="1"/>
        </p:nvSpPr>
        <p:spPr>
          <a:xfrm>
            <a:off x="530732" y="935979"/>
            <a:ext cx="1929146" cy="624304"/>
          </a:xfrm>
          <a:prstGeom prst="flowChartOffpageConnector">
            <a:avLst/>
          </a:prstGeom>
          <a:gradFill flip="none" rotWithShape="1">
            <a:gsLst>
              <a:gs pos="38000">
                <a:srgbClr val="800E1E"/>
              </a:gs>
              <a:gs pos="92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Tx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06932" y="1657350"/>
            <a:ext cx="1828800" cy="2667000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92002" indent="-173716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65718" indent="-182859">
              <a:lnSpc>
                <a:spcPct val="90000"/>
              </a:lnSpc>
              <a:spcBef>
                <a:spcPts val="0"/>
              </a:spcBef>
              <a:defRPr sz="1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762000" y="1044657"/>
            <a:ext cx="1524000" cy="304800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None/>
              <a:defRPr sz="16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25" name="Rounded Rectangle 24"/>
          <p:cNvSpPr/>
          <p:nvPr userDrawn="1"/>
        </p:nvSpPr>
        <p:spPr>
          <a:xfrm>
            <a:off x="2608200" y="1197058"/>
            <a:ext cx="1909078" cy="3318245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400" b="1" dirty="0"/>
          </a:p>
        </p:txBody>
      </p:sp>
      <p:sp>
        <p:nvSpPr>
          <p:cNvPr id="26" name="Off-page Connector 11"/>
          <p:cNvSpPr/>
          <p:nvPr userDrawn="1"/>
        </p:nvSpPr>
        <p:spPr>
          <a:xfrm>
            <a:off x="2588132" y="935979"/>
            <a:ext cx="1929146" cy="624304"/>
          </a:xfrm>
          <a:prstGeom prst="flowChartOffpageConnector">
            <a:avLst/>
          </a:prstGeom>
          <a:gradFill flip="none" rotWithShape="1">
            <a:gsLst>
              <a:gs pos="38000">
                <a:srgbClr val="800E1E"/>
              </a:gs>
              <a:gs pos="92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Tx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2664332" y="1657350"/>
            <a:ext cx="1828800" cy="2667000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92002" indent="-173716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65718" indent="-182859">
              <a:lnSpc>
                <a:spcPct val="90000"/>
              </a:lnSpc>
              <a:spcBef>
                <a:spcPts val="0"/>
              </a:spcBef>
              <a:defRPr sz="1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819400" y="1044657"/>
            <a:ext cx="1524000" cy="304800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342861" indent="-342861" algn="ctr">
              <a:buFontTx/>
              <a:buNone/>
              <a:defRPr lang="en-US" sz="1600" b="1" baseline="0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Add Text</a:t>
            </a:r>
          </a:p>
        </p:txBody>
      </p:sp>
      <p:sp>
        <p:nvSpPr>
          <p:cNvPr id="29" name="Rounded Rectangle 28"/>
          <p:cNvSpPr/>
          <p:nvPr userDrawn="1"/>
        </p:nvSpPr>
        <p:spPr>
          <a:xfrm>
            <a:off x="4661618" y="1197058"/>
            <a:ext cx="1909078" cy="3318245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400" b="1" dirty="0"/>
          </a:p>
        </p:txBody>
      </p:sp>
      <p:sp>
        <p:nvSpPr>
          <p:cNvPr id="30" name="Off-page Connector 11"/>
          <p:cNvSpPr/>
          <p:nvPr userDrawn="1"/>
        </p:nvSpPr>
        <p:spPr>
          <a:xfrm>
            <a:off x="4641550" y="935979"/>
            <a:ext cx="1929146" cy="624304"/>
          </a:xfrm>
          <a:prstGeom prst="flowChartOffpageConnector">
            <a:avLst/>
          </a:prstGeom>
          <a:gradFill flip="none" rotWithShape="1">
            <a:gsLst>
              <a:gs pos="38000">
                <a:srgbClr val="800E1E"/>
              </a:gs>
              <a:gs pos="92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4717750" y="1657350"/>
            <a:ext cx="1828800" cy="2667000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92002" indent="-173716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65718" indent="-182859">
              <a:lnSpc>
                <a:spcPct val="90000"/>
              </a:lnSpc>
              <a:spcBef>
                <a:spcPts val="0"/>
              </a:spcBef>
              <a:defRPr sz="1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4872818" y="1044657"/>
            <a:ext cx="1524000" cy="304800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342861" indent="-342861" algn="ctr">
              <a:buFontTx/>
              <a:buNone/>
              <a:defRPr lang="en-US" sz="1600" b="1" baseline="0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Add Text</a:t>
            </a:r>
          </a:p>
        </p:txBody>
      </p:sp>
      <p:sp>
        <p:nvSpPr>
          <p:cNvPr id="33" name="Rounded Rectangle 32"/>
          <p:cNvSpPr/>
          <p:nvPr userDrawn="1"/>
        </p:nvSpPr>
        <p:spPr>
          <a:xfrm>
            <a:off x="6728510" y="1199680"/>
            <a:ext cx="1909078" cy="3318245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400" b="1" dirty="0"/>
          </a:p>
        </p:txBody>
      </p:sp>
      <p:sp>
        <p:nvSpPr>
          <p:cNvPr id="34" name="Off-page Connector 11"/>
          <p:cNvSpPr/>
          <p:nvPr userDrawn="1"/>
        </p:nvSpPr>
        <p:spPr>
          <a:xfrm>
            <a:off x="6708442" y="938601"/>
            <a:ext cx="1929146" cy="624304"/>
          </a:xfrm>
          <a:prstGeom prst="flowChartOffpageConnector">
            <a:avLst/>
          </a:prstGeom>
          <a:gradFill flip="none" rotWithShape="1">
            <a:gsLst>
              <a:gs pos="38000">
                <a:srgbClr val="800E1E"/>
              </a:gs>
              <a:gs pos="92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6784642" y="1659972"/>
            <a:ext cx="1828800" cy="2667000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92002" indent="-173716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65718" indent="-182859">
              <a:lnSpc>
                <a:spcPct val="90000"/>
              </a:lnSpc>
              <a:spcBef>
                <a:spcPts val="0"/>
              </a:spcBef>
              <a:defRPr sz="1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6939710" y="1047279"/>
            <a:ext cx="1524000" cy="304800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342861" indent="-342861" algn="ctr">
              <a:buFontTx/>
              <a:buNone/>
              <a:defRPr lang="en-US" sz="1600" b="1" baseline="0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90243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Quadra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 userDrawn="1"/>
        </p:nvSpPr>
        <p:spPr>
          <a:xfrm>
            <a:off x="5063625" y="2809124"/>
            <a:ext cx="3439000" cy="1676400"/>
          </a:xfrm>
          <a:custGeom>
            <a:avLst/>
            <a:gdLst>
              <a:gd name="connsiteX0" fmla="*/ 0 w 1584960"/>
              <a:gd name="connsiteY0" fmla="*/ 264165 h 1584960"/>
              <a:gd name="connsiteX1" fmla="*/ 264165 w 1584960"/>
              <a:gd name="connsiteY1" fmla="*/ 0 h 1584960"/>
              <a:gd name="connsiteX2" fmla="*/ 1320795 w 1584960"/>
              <a:gd name="connsiteY2" fmla="*/ 0 h 1584960"/>
              <a:gd name="connsiteX3" fmla="*/ 1584960 w 1584960"/>
              <a:gd name="connsiteY3" fmla="*/ 264165 h 1584960"/>
              <a:gd name="connsiteX4" fmla="*/ 1584960 w 1584960"/>
              <a:gd name="connsiteY4" fmla="*/ 1320795 h 1584960"/>
              <a:gd name="connsiteX5" fmla="*/ 1320795 w 1584960"/>
              <a:gd name="connsiteY5" fmla="*/ 1584960 h 1584960"/>
              <a:gd name="connsiteX6" fmla="*/ 264165 w 1584960"/>
              <a:gd name="connsiteY6" fmla="*/ 1584960 h 1584960"/>
              <a:gd name="connsiteX7" fmla="*/ 0 w 1584960"/>
              <a:gd name="connsiteY7" fmla="*/ 1320795 h 1584960"/>
              <a:gd name="connsiteX8" fmla="*/ 0 w 1584960"/>
              <a:gd name="connsiteY8" fmla="*/ 264165 h 158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4960" h="1584960">
                <a:moveTo>
                  <a:pt x="0" y="264165"/>
                </a:moveTo>
                <a:cubicBezTo>
                  <a:pt x="0" y="118271"/>
                  <a:pt x="118271" y="0"/>
                  <a:pt x="264165" y="0"/>
                </a:cubicBezTo>
                <a:lnTo>
                  <a:pt x="1320795" y="0"/>
                </a:lnTo>
                <a:cubicBezTo>
                  <a:pt x="1466689" y="0"/>
                  <a:pt x="1584960" y="118271"/>
                  <a:pt x="1584960" y="264165"/>
                </a:cubicBezTo>
                <a:lnTo>
                  <a:pt x="1584960" y="1320795"/>
                </a:lnTo>
                <a:cubicBezTo>
                  <a:pt x="1584960" y="1466689"/>
                  <a:pt x="1466689" y="1584960"/>
                  <a:pt x="1320795" y="1584960"/>
                </a:cubicBezTo>
                <a:lnTo>
                  <a:pt x="264165" y="1584960"/>
                </a:lnTo>
                <a:cubicBezTo>
                  <a:pt x="118271" y="1584960"/>
                  <a:pt x="0" y="1466689"/>
                  <a:pt x="0" y="1320795"/>
                </a:cubicBezTo>
                <a:lnTo>
                  <a:pt x="0" y="264165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  <a:ln w="57150" cmpd="sng">
            <a:solidFill>
              <a:schemeClr val="accent1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lvl="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endParaRPr>
          </a:p>
        </p:txBody>
      </p:sp>
      <p:sp>
        <p:nvSpPr>
          <p:cNvPr id="27" name="Freeform 26"/>
          <p:cNvSpPr/>
          <p:nvPr userDrawn="1"/>
        </p:nvSpPr>
        <p:spPr>
          <a:xfrm>
            <a:off x="584202" y="2809124"/>
            <a:ext cx="3439000" cy="1676400"/>
          </a:xfrm>
          <a:custGeom>
            <a:avLst/>
            <a:gdLst>
              <a:gd name="connsiteX0" fmla="*/ 0 w 1584960"/>
              <a:gd name="connsiteY0" fmla="*/ 264165 h 1584960"/>
              <a:gd name="connsiteX1" fmla="*/ 264165 w 1584960"/>
              <a:gd name="connsiteY1" fmla="*/ 0 h 1584960"/>
              <a:gd name="connsiteX2" fmla="*/ 1320795 w 1584960"/>
              <a:gd name="connsiteY2" fmla="*/ 0 h 1584960"/>
              <a:gd name="connsiteX3" fmla="*/ 1584960 w 1584960"/>
              <a:gd name="connsiteY3" fmla="*/ 264165 h 1584960"/>
              <a:gd name="connsiteX4" fmla="*/ 1584960 w 1584960"/>
              <a:gd name="connsiteY4" fmla="*/ 1320795 h 1584960"/>
              <a:gd name="connsiteX5" fmla="*/ 1320795 w 1584960"/>
              <a:gd name="connsiteY5" fmla="*/ 1584960 h 1584960"/>
              <a:gd name="connsiteX6" fmla="*/ 264165 w 1584960"/>
              <a:gd name="connsiteY6" fmla="*/ 1584960 h 1584960"/>
              <a:gd name="connsiteX7" fmla="*/ 0 w 1584960"/>
              <a:gd name="connsiteY7" fmla="*/ 1320795 h 1584960"/>
              <a:gd name="connsiteX8" fmla="*/ 0 w 1584960"/>
              <a:gd name="connsiteY8" fmla="*/ 264165 h 158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4960" h="1584960">
                <a:moveTo>
                  <a:pt x="0" y="264165"/>
                </a:moveTo>
                <a:cubicBezTo>
                  <a:pt x="0" y="118271"/>
                  <a:pt x="118271" y="0"/>
                  <a:pt x="264165" y="0"/>
                </a:cubicBezTo>
                <a:lnTo>
                  <a:pt x="1320795" y="0"/>
                </a:lnTo>
                <a:cubicBezTo>
                  <a:pt x="1466689" y="0"/>
                  <a:pt x="1584960" y="118271"/>
                  <a:pt x="1584960" y="264165"/>
                </a:cubicBezTo>
                <a:lnTo>
                  <a:pt x="1584960" y="1320795"/>
                </a:lnTo>
                <a:cubicBezTo>
                  <a:pt x="1584960" y="1466689"/>
                  <a:pt x="1466689" y="1584960"/>
                  <a:pt x="1320795" y="1584960"/>
                </a:cubicBezTo>
                <a:lnTo>
                  <a:pt x="264165" y="1584960"/>
                </a:lnTo>
                <a:cubicBezTo>
                  <a:pt x="118271" y="1584960"/>
                  <a:pt x="0" y="1466689"/>
                  <a:pt x="0" y="1320795"/>
                </a:cubicBezTo>
                <a:lnTo>
                  <a:pt x="0" y="264165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  <a:ln w="57150" cmpd="sng">
            <a:solidFill>
              <a:schemeClr val="accent1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lvl="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endParaRPr>
          </a:p>
        </p:txBody>
      </p:sp>
      <p:sp>
        <p:nvSpPr>
          <p:cNvPr id="28" name="Freeform 27"/>
          <p:cNvSpPr/>
          <p:nvPr userDrawn="1"/>
        </p:nvSpPr>
        <p:spPr>
          <a:xfrm>
            <a:off x="584202" y="927904"/>
            <a:ext cx="3439000" cy="1676400"/>
          </a:xfrm>
          <a:custGeom>
            <a:avLst/>
            <a:gdLst>
              <a:gd name="connsiteX0" fmla="*/ 0 w 1584960"/>
              <a:gd name="connsiteY0" fmla="*/ 264165 h 1584960"/>
              <a:gd name="connsiteX1" fmla="*/ 264165 w 1584960"/>
              <a:gd name="connsiteY1" fmla="*/ 0 h 1584960"/>
              <a:gd name="connsiteX2" fmla="*/ 1320795 w 1584960"/>
              <a:gd name="connsiteY2" fmla="*/ 0 h 1584960"/>
              <a:gd name="connsiteX3" fmla="*/ 1584960 w 1584960"/>
              <a:gd name="connsiteY3" fmla="*/ 264165 h 1584960"/>
              <a:gd name="connsiteX4" fmla="*/ 1584960 w 1584960"/>
              <a:gd name="connsiteY4" fmla="*/ 1320795 h 1584960"/>
              <a:gd name="connsiteX5" fmla="*/ 1320795 w 1584960"/>
              <a:gd name="connsiteY5" fmla="*/ 1584960 h 1584960"/>
              <a:gd name="connsiteX6" fmla="*/ 264165 w 1584960"/>
              <a:gd name="connsiteY6" fmla="*/ 1584960 h 1584960"/>
              <a:gd name="connsiteX7" fmla="*/ 0 w 1584960"/>
              <a:gd name="connsiteY7" fmla="*/ 1320795 h 1584960"/>
              <a:gd name="connsiteX8" fmla="*/ 0 w 1584960"/>
              <a:gd name="connsiteY8" fmla="*/ 264165 h 158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4960" h="1584960">
                <a:moveTo>
                  <a:pt x="0" y="264165"/>
                </a:moveTo>
                <a:cubicBezTo>
                  <a:pt x="0" y="118271"/>
                  <a:pt x="118271" y="0"/>
                  <a:pt x="264165" y="0"/>
                </a:cubicBezTo>
                <a:lnTo>
                  <a:pt x="1320795" y="0"/>
                </a:lnTo>
                <a:cubicBezTo>
                  <a:pt x="1466689" y="0"/>
                  <a:pt x="1584960" y="118271"/>
                  <a:pt x="1584960" y="264165"/>
                </a:cubicBezTo>
                <a:lnTo>
                  <a:pt x="1584960" y="1320795"/>
                </a:lnTo>
                <a:cubicBezTo>
                  <a:pt x="1584960" y="1466689"/>
                  <a:pt x="1466689" y="1584960"/>
                  <a:pt x="1320795" y="1584960"/>
                </a:cubicBezTo>
                <a:lnTo>
                  <a:pt x="264165" y="1584960"/>
                </a:lnTo>
                <a:cubicBezTo>
                  <a:pt x="118271" y="1584960"/>
                  <a:pt x="0" y="1466689"/>
                  <a:pt x="0" y="1320795"/>
                </a:cubicBezTo>
                <a:lnTo>
                  <a:pt x="0" y="264165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  <a:ln w="57150" cmpd="sng">
            <a:solidFill>
              <a:schemeClr val="accent1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0" lvl="0" indent="0" algn="ctr">
              <a:lnSpc>
                <a:spcPct val="1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kern="1400" spc="0" normalizeH="0" dirty="0"/>
          </a:p>
        </p:txBody>
      </p:sp>
      <p:sp>
        <p:nvSpPr>
          <p:cNvPr id="20" name="Freeform 19"/>
          <p:cNvSpPr/>
          <p:nvPr userDrawn="1"/>
        </p:nvSpPr>
        <p:spPr>
          <a:xfrm>
            <a:off x="5063625" y="927904"/>
            <a:ext cx="3439000" cy="1676400"/>
          </a:xfrm>
          <a:custGeom>
            <a:avLst/>
            <a:gdLst>
              <a:gd name="connsiteX0" fmla="*/ 0 w 1584960"/>
              <a:gd name="connsiteY0" fmla="*/ 264165 h 1584960"/>
              <a:gd name="connsiteX1" fmla="*/ 264165 w 1584960"/>
              <a:gd name="connsiteY1" fmla="*/ 0 h 1584960"/>
              <a:gd name="connsiteX2" fmla="*/ 1320795 w 1584960"/>
              <a:gd name="connsiteY2" fmla="*/ 0 h 1584960"/>
              <a:gd name="connsiteX3" fmla="*/ 1584960 w 1584960"/>
              <a:gd name="connsiteY3" fmla="*/ 264165 h 1584960"/>
              <a:gd name="connsiteX4" fmla="*/ 1584960 w 1584960"/>
              <a:gd name="connsiteY4" fmla="*/ 1320795 h 1584960"/>
              <a:gd name="connsiteX5" fmla="*/ 1320795 w 1584960"/>
              <a:gd name="connsiteY5" fmla="*/ 1584960 h 1584960"/>
              <a:gd name="connsiteX6" fmla="*/ 264165 w 1584960"/>
              <a:gd name="connsiteY6" fmla="*/ 1584960 h 1584960"/>
              <a:gd name="connsiteX7" fmla="*/ 0 w 1584960"/>
              <a:gd name="connsiteY7" fmla="*/ 1320795 h 1584960"/>
              <a:gd name="connsiteX8" fmla="*/ 0 w 1584960"/>
              <a:gd name="connsiteY8" fmla="*/ 264165 h 158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4960" h="1584960">
                <a:moveTo>
                  <a:pt x="0" y="264165"/>
                </a:moveTo>
                <a:cubicBezTo>
                  <a:pt x="0" y="118271"/>
                  <a:pt x="118271" y="0"/>
                  <a:pt x="264165" y="0"/>
                </a:cubicBezTo>
                <a:lnTo>
                  <a:pt x="1320795" y="0"/>
                </a:lnTo>
                <a:cubicBezTo>
                  <a:pt x="1466689" y="0"/>
                  <a:pt x="1584960" y="118271"/>
                  <a:pt x="1584960" y="264165"/>
                </a:cubicBezTo>
                <a:lnTo>
                  <a:pt x="1584960" y="1320795"/>
                </a:lnTo>
                <a:cubicBezTo>
                  <a:pt x="1584960" y="1466689"/>
                  <a:pt x="1466689" y="1584960"/>
                  <a:pt x="1320795" y="1584960"/>
                </a:cubicBezTo>
                <a:lnTo>
                  <a:pt x="264165" y="1584960"/>
                </a:lnTo>
                <a:cubicBezTo>
                  <a:pt x="118271" y="1584960"/>
                  <a:pt x="0" y="1466689"/>
                  <a:pt x="0" y="1320795"/>
                </a:cubicBezTo>
                <a:lnTo>
                  <a:pt x="0" y="264165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  <a:ln w="57150" cmpd="sng">
            <a:solidFill>
              <a:schemeClr val="accent1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lvl="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3761331" y="2069353"/>
            <a:ext cx="1509006" cy="129707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glow rad="63500">
              <a:schemeClr val="accent1">
                <a:satMod val="175000"/>
                <a:alpha val="34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20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1490134" cy="242094"/>
          </a:xfrm>
          <a:prstGeom prst="rect">
            <a:avLst/>
          </a:prstGeom>
        </p:spPr>
        <p:txBody>
          <a:bodyPr lIns="91430" tIns="45715" rIns="91430" bIns="45715"/>
          <a:lstStyle>
            <a:lvl1pPr marL="0" marR="0" indent="0" algn="l" defTabSz="4571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Arial Narrow Bold"/>
                <a:cs typeface="Arial Narrow Bold"/>
              </a:defRPr>
            </a:lvl1pPr>
          </a:lstStyle>
          <a:p>
            <a:endParaRPr lang="en-US" dirty="0" smtClean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8310" y="4621475"/>
            <a:ext cx="5446890" cy="419631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r>
              <a:rPr lang="en-US" b="1" smtClean="0">
                <a:solidFill>
                  <a:prstClr val="black">
                    <a:tint val="75000"/>
                  </a:prstClr>
                </a:solidFill>
              </a:rPr>
              <a:t>Confidential &amp; Proprietary</a:t>
            </a:r>
            <a:endParaRPr lang="en-US" b="1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2" y="4735514"/>
            <a:ext cx="685799" cy="273844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fld id="{AB8D81DB-4738-F845-B874-4C4CA4304B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2" y="285751"/>
            <a:ext cx="6959599" cy="435506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888737" y="2504324"/>
            <a:ext cx="1310793" cy="381001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787237" y="1322614"/>
            <a:ext cx="3030234" cy="1281690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82859" indent="-182859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Arial"/>
              <a:buChar char="•"/>
              <a:defRPr sz="1100">
                <a:latin typeface="+mn-lt"/>
                <a:cs typeface="Arial"/>
              </a:defRPr>
            </a:lvl1pPr>
            <a:lvl2pPr marL="285717" indent="-114287">
              <a:lnSpc>
                <a:spcPct val="90000"/>
              </a:lnSpc>
              <a:defRPr sz="1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787400" y="1016001"/>
            <a:ext cx="2973388" cy="30638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None/>
              <a:defRPr sz="16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270336" y="1015206"/>
            <a:ext cx="2973388" cy="30638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None/>
              <a:defRPr sz="16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5270336" y="2880843"/>
            <a:ext cx="2973388" cy="30638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None/>
              <a:defRPr sz="16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787942" y="2885324"/>
            <a:ext cx="2973388" cy="30638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None/>
              <a:defRPr sz="16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5270336" y="1322614"/>
            <a:ext cx="3036958" cy="1281690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82859" indent="-182859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Arial"/>
              <a:buChar char="•"/>
              <a:defRPr sz="1100">
                <a:latin typeface="+mn-lt"/>
                <a:cs typeface="Arial"/>
              </a:defRPr>
            </a:lvl1pPr>
            <a:lvl2pPr marL="285717" indent="-114287">
              <a:lnSpc>
                <a:spcPct val="90000"/>
              </a:lnSpc>
              <a:defRPr sz="1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5270336" y="3203834"/>
            <a:ext cx="3036958" cy="1281690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82859" indent="-182859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Arial"/>
              <a:buChar char="•"/>
              <a:defRPr sz="1100">
                <a:latin typeface="+mn-lt"/>
                <a:cs typeface="Arial"/>
              </a:defRPr>
            </a:lvl1pPr>
            <a:lvl2pPr marL="285717" indent="-114287">
              <a:lnSpc>
                <a:spcPct val="90000"/>
              </a:lnSpc>
              <a:defRPr sz="1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787942" y="3184730"/>
            <a:ext cx="3029529" cy="1281690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82859" indent="-182859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Arial"/>
              <a:buChar char="•"/>
              <a:defRPr sz="1100">
                <a:latin typeface="+mn-lt"/>
                <a:cs typeface="Arial"/>
              </a:defRPr>
            </a:lvl1pPr>
            <a:lvl2pPr marL="285717" indent="-114287">
              <a:lnSpc>
                <a:spcPct val="90000"/>
              </a:lnSpc>
              <a:defRPr sz="1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3571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1490134" cy="242094"/>
          </a:xfrm>
          <a:prstGeom prst="rect">
            <a:avLst/>
          </a:prstGeom>
        </p:spPr>
        <p:txBody>
          <a:bodyPr lIns="91430" tIns="45715" rIns="91430" bIns="45715"/>
          <a:lstStyle>
            <a:lvl1pPr marL="0" marR="0" indent="0" algn="l" defTabSz="4571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Arial Narrow Bold"/>
                <a:cs typeface="Arial Narrow Bold"/>
              </a:defRPr>
            </a:lvl1pPr>
          </a:lstStyle>
          <a:p>
            <a:endParaRPr lang="en-US" dirty="0" smtClean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8310" y="4621475"/>
            <a:ext cx="5446890" cy="419631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r>
              <a:rPr lang="en-US" b="1" smtClean="0">
                <a:solidFill>
                  <a:prstClr val="black">
                    <a:tint val="75000"/>
                  </a:prstClr>
                </a:solidFill>
              </a:rPr>
              <a:t>Confidential &amp; Proprietary</a:t>
            </a:r>
            <a:endParaRPr lang="en-US" b="1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2" y="4735514"/>
            <a:ext cx="685799" cy="273844"/>
          </a:xfrm>
        </p:spPr>
        <p:txBody>
          <a:bodyPr/>
          <a:lstStyle>
            <a:lvl1pPr>
              <a:defRPr sz="1100">
                <a:latin typeface="Arial Narrow" panose="020B0606020202030204" pitchFamily="34" charset="0"/>
              </a:defRPr>
            </a:lvl1pPr>
          </a:lstStyle>
          <a:p>
            <a:fld id="{AB8D81DB-4738-F845-B874-4C4CA4304B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2" y="285751"/>
            <a:ext cx="6959599" cy="435506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9" name="Rounded Rectangle 18"/>
          <p:cNvSpPr/>
          <p:nvPr userDrawn="1"/>
        </p:nvSpPr>
        <p:spPr>
          <a:xfrm>
            <a:off x="6629400" y="876215"/>
            <a:ext cx="1909078" cy="1751033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400" b="1" dirty="0"/>
          </a:p>
        </p:txBody>
      </p:sp>
      <p:sp>
        <p:nvSpPr>
          <p:cNvPr id="20" name="Off-page Connector 11"/>
          <p:cNvSpPr/>
          <p:nvPr userDrawn="1"/>
        </p:nvSpPr>
        <p:spPr>
          <a:xfrm>
            <a:off x="6629400" y="875433"/>
            <a:ext cx="1905000" cy="303233"/>
          </a:xfrm>
          <a:prstGeom prst="flowChartOffpageConnector">
            <a:avLst/>
          </a:prstGeom>
          <a:gradFill flip="none" rotWithShape="1">
            <a:gsLst>
              <a:gs pos="38000">
                <a:srgbClr val="800E1E"/>
              </a:gs>
              <a:gs pos="92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2" name="Rounded Rectangle 41"/>
          <p:cNvSpPr/>
          <p:nvPr userDrawn="1"/>
        </p:nvSpPr>
        <p:spPr>
          <a:xfrm>
            <a:off x="2577522" y="863098"/>
            <a:ext cx="1909078" cy="1751033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400" b="1" dirty="0"/>
          </a:p>
        </p:txBody>
      </p:sp>
      <p:sp>
        <p:nvSpPr>
          <p:cNvPr id="43" name="Off-page Connector 11"/>
          <p:cNvSpPr/>
          <p:nvPr userDrawn="1"/>
        </p:nvSpPr>
        <p:spPr>
          <a:xfrm>
            <a:off x="2577522" y="862316"/>
            <a:ext cx="1905000" cy="303233"/>
          </a:xfrm>
          <a:prstGeom prst="flowChartOffpageConnector">
            <a:avLst/>
          </a:prstGeom>
          <a:gradFill flip="none" rotWithShape="1">
            <a:gsLst>
              <a:gs pos="38000">
                <a:srgbClr val="800E1E"/>
              </a:gs>
              <a:gs pos="92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6" name="Rounded Rectangle 45"/>
          <p:cNvSpPr/>
          <p:nvPr userDrawn="1"/>
        </p:nvSpPr>
        <p:spPr>
          <a:xfrm>
            <a:off x="4594640" y="849981"/>
            <a:ext cx="1909078" cy="1751033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400" b="1" dirty="0"/>
          </a:p>
        </p:txBody>
      </p:sp>
      <p:sp>
        <p:nvSpPr>
          <p:cNvPr id="47" name="Off-page Connector 11"/>
          <p:cNvSpPr/>
          <p:nvPr userDrawn="1"/>
        </p:nvSpPr>
        <p:spPr>
          <a:xfrm>
            <a:off x="4594640" y="849199"/>
            <a:ext cx="1905000" cy="303233"/>
          </a:xfrm>
          <a:prstGeom prst="flowChartOffpageConnector">
            <a:avLst/>
          </a:prstGeom>
          <a:gradFill flip="none" rotWithShape="1">
            <a:gsLst>
              <a:gs pos="38000">
                <a:srgbClr val="800E1E"/>
              </a:gs>
              <a:gs pos="92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0" name="Rounded Rectangle 49"/>
          <p:cNvSpPr/>
          <p:nvPr userDrawn="1"/>
        </p:nvSpPr>
        <p:spPr>
          <a:xfrm>
            <a:off x="540923" y="876215"/>
            <a:ext cx="1909078" cy="1751033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400" b="1" dirty="0"/>
          </a:p>
        </p:txBody>
      </p:sp>
      <p:sp>
        <p:nvSpPr>
          <p:cNvPr id="51" name="Off-page Connector 11"/>
          <p:cNvSpPr/>
          <p:nvPr userDrawn="1"/>
        </p:nvSpPr>
        <p:spPr>
          <a:xfrm>
            <a:off x="540923" y="875433"/>
            <a:ext cx="1905000" cy="303233"/>
          </a:xfrm>
          <a:prstGeom prst="flowChartOffpageConnector">
            <a:avLst/>
          </a:prstGeom>
          <a:gradFill flip="none" rotWithShape="1">
            <a:gsLst>
              <a:gs pos="38000">
                <a:srgbClr val="800E1E"/>
              </a:gs>
              <a:gs pos="92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619844" y="1162544"/>
            <a:ext cx="1741716" cy="1388505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82859" indent="-182859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Arial"/>
              <a:buChar char="•"/>
              <a:defRPr sz="1000">
                <a:latin typeface="+mn-lt"/>
                <a:cs typeface="Arial"/>
              </a:defRPr>
            </a:lvl1pPr>
            <a:lvl2pPr marL="285717" indent="-114287">
              <a:lnSpc>
                <a:spcPct val="90000"/>
              </a:lnSpc>
              <a:defRPr sz="8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2" name="Rounded Rectangle 61"/>
          <p:cNvSpPr/>
          <p:nvPr userDrawn="1"/>
        </p:nvSpPr>
        <p:spPr>
          <a:xfrm>
            <a:off x="540923" y="2845978"/>
            <a:ext cx="1909078" cy="1751033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400" b="1" dirty="0"/>
          </a:p>
        </p:txBody>
      </p:sp>
      <p:sp>
        <p:nvSpPr>
          <p:cNvPr id="63" name="Off-page Connector 11"/>
          <p:cNvSpPr/>
          <p:nvPr userDrawn="1"/>
        </p:nvSpPr>
        <p:spPr>
          <a:xfrm>
            <a:off x="540923" y="2845196"/>
            <a:ext cx="1905000" cy="303233"/>
          </a:xfrm>
          <a:prstGeom prst="flowChartOffpageConnector">
            <a:avLst/>
          </a:prstGeom>
          <a:gradFill flip="none" rotWithShape="1">
            <a:gsLst>
              <a:gs pos="38000">
                <a:srgbClr val="800E1E"/>
              </a:gs>
              <a:gs pos="92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6" name="Rounded Rectangle 65"/>
          <p:cNvSpPr/>
          <p:nvPr userDrawn="1"/>
        </p:nvSpPr>
        <p:spPr>
          <a:xfrm>
            <a:off x="2550761" y="2842973"/>
            <a:ext cx="1909078" cy="1751033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400" b="1" dirty="0"/>
          </a:p>
        </p:txBody>
      </p:sp>
      <p:sp>
        <p:nvSpPr>
          <p:cNvPr id="67" name="Off-page Connector 11"/>
          <p:cNvSpPr/>
          <p:nvPr userDrawn="1"/>
        </p:nvSpPr>
        <p:spPr>
          <a:xfrm>
            <a:off x="2550761" y="2842191"/>
            <a:ext cx="1905000" cy="303233"/>
          </a:xfrm>
          <a:prstGeom prst="flowChartOffpageConnector">
            <a:avLst/>
          </a:prstGeom>
          <a:gradFill flip="none" rotWithShape="1">
            <a:gsLst>
              <a:gs pos="38000">
                <a:srgbClr val="800E1E"/>
              </a:gs>
              <a:gs pos="92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0" name="Rounded Rectangle 69"/>
          <p:cNvSpPr/>
          <p:nvPr userDrawn="1"/>
        </p:nvSpPr>
        <p:spPr>
          <a:xfrm>
            <a:off x="4594640" y="2845978"/>
            <a:ext cx="1909078" cy="1751033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400" b="1" dirty="0"/>
          </a:p>
        </p:txBody>
      </p:sp>
      <p:sp>
        <p:nvSpPr>
          <p:cNvPr id="71" name="Off-page Connector 11"/>
          <p:cNvSpPr/>
          <p:nvPr userDrawn="1"/>
        </p:nvSpPr>
        <p:spPr>
          <a:xfrm>
            <a:off x="4594640" y="2845196"/>
            <a:ext cx="1905000" cy="303233"/>
          </a:xfrm>
          <a:prstGeom prst="flowChartOffpageConnector">
            <a:avLst/>
          </a:prstGeom>
          <a:gradFill flip="none" rotWithShape="1">
            <a:gsLst>
              <a:gs pos="38000">
                <a:srgbClr val="800E1E"/>
              </a:gs>
              <a:gs pos="92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4" name="Rounded Rectangle 73"/>
          <p:cNvSpPr/>
          <p:nvPr userDrawn="1"/>
        </p:nvSpPr>
        <p:spPr>
          <a:xfrm>
            <a:off x="6625322" y="2845978"/>
            <a:ext cx="1909078" cy="1751033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0">
                <a:schemeClr val="bg1">
                  <a:lumMod val="9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45715" rIns="91430" bIns="45715" rtlCol="0" anchor="b" anchorCtr="1"/>
          <a:lstStyle/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200" b="1" dirty="0" smtClean="0"/>
          </a:p>
          <a:p>
            <a:pPr marL="171430" indent="-171430">
              <a:lnSpc>
                <a:spcPct val="90000"/>
              </a:lnSpc>
              <a:buClr>
                <a:schemeClr val="accent2"/>
              </a:buClr>
              <a:buFont typeface="Arial"/>
              <a:buChar char="•"/>
            </a:pPr>
            <a:endParaRPr lang="en-US" sz="1400" b="1" dirty="0"/>
          </a:p>
        </p:txBody>
      </p:sp>
      <p:sp>
        <p:nvSpPr>
          <p:cNvPr id="75" name="Off-page Connector 11"/>
          <p:cNvSpPr/>
          <p:nvPr userDrawn="1"/>
        </p:nvSpPr>
        <p:spPr>
          <a:xfrm>
            <a:off x="6625322" y="2845196"/>
            <a:ext cx="1905000" cy="303233"/>
          </a:xfrm>
          <a:prstGeom prst="flowChartOffpageConnector">
            <a:avLst/>
          </a:prstGeom>
          <a:gradFill flip="none" rotWithShape="1">
            <a:gsLst>
              <a:gs pos="38000">
                <a:srgbClr val="800E1E"/>
              </a:gs>
              <a:gs pos="92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701677" y="876300"/>
            <a:ext cx="1599265" cy="260350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None/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1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2714253" y="886835"/>
            <a:ext cx="1599265" cy="260350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None/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4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4753724" y="871895"/>
            <a:ext cx="1599265" cy="260350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None/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5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6744168" y="871895"/>
            <a:ext cx="1599265" cy="260350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None/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6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701677" y="2859239"/>
            <a:ext cx="1599265" cy="260350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None/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7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2714253" y="2859239"/>
            <a:ext cx="1599265" cy="260350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None/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4753724" y="2859239"/>
            <a:ext cx="1599265" cy="260350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None/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6744168" y="2859239"/>
            <a:ext cx="1599265" cy="260350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marL="0" indent="0" algn="ctr">
              <a:buNone/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2647360" y="1184449"/>
            <a:ext cx="1741716" cy="1388505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82859" indent="-182859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Arial"/>
              <a:buChar char="•"/>
              <a:defRPr sz="1000">
                <a:latin typeface="+mn-lt"/>
                <a:cs typeface="Arial"/>
              </a:defRPr>
            </a:lvl1pPr>
            <a:lvl2pPr marL="285717" indent="-114287">
              <a:lnSpc>
                <a:spcPct val="90000"/>
              </a:lnSpc>
              <a:defRPr sz="8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679361" y="1152431"/>
            <a:ext cx="1741716" cy="1388505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82859" indent="-182859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Arial"/>
              <a:buChar char="•"/>
              <a:defRPr sz="1000">
                <a:latin typeface="+mn-lt"/>
                <a:cs typeface="Arial"/>
              </a:defRPr>
            </a:lvl1pPr>
            <a:lvl2pPr marL="285717" indent="-114287">
              <a:lnSpc>
                <a:spcPct val="90000"/>
              </a:lnSpc>
              <a:defRPr sz="8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78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6672943" y="1184567"/>
            <a:ext cx="1741716" cy="1388505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82859" indent="-182859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Arial"/>
              <a:buChar char="•"/>
              <a:defRPr sz="1000">
                <a:latin typeface="+mn-lt"/>
                <a:cs typeface="Arial"/>
              </a:defRPr>
            </a:lvl1pPr>
            <a:lvl2pPr marL="285717" indent="-114287">
              <a:lnSpc>
                <a:spcPct val="90000"/>
              </a:lnSpc>
              <a:defRPr sz="8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79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619844" y="3148429"/>
            <a:ext cx="1741716" cy="1388505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82859" indent="-182859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Arial"/>
              <a:buChar char="•"/>
              <a:defRPr sz="1000">
                <a:latin typeface="+mn-lt"/>
                <a:cs typeface="Arial"/>
              </a:defRPr>
            </a:lvl1pPr>
            <a:lvl2pPr marL="285717" indent="-114287">
              <a:lnSpc>
                <a:spcPct val="90000"/>
              </a:lnSpc>
              <a:defRPr sz="8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0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2647360" y="3145424"/>
            <a:ext cx="1741716" cy="1388505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82859" indent="-182859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Arial"/>
              <a:buChar char="•"/>
              <a:defRPr sz="1000">
                <a:latin typeface="+mn-lt"/>
                <a:cs typeface="Arial"/>
              </a:defRPr>
            </a:lvl1pPr>
            <a:lvl2pPr marL="285717" indent="-114287">
              <a:lnSpc>
                <a:spcPct val="90000"/>
              </a:lnSpc>
              <a:defRPr sz="8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1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4679361" y="3145424"/>
            <a:ext cx="1741716" cy="1388505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82859" indent="-182859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Arial"/>
              <a:buChar char="•"/>
              <a:defRPr sz="1000">
                <a:latin typeface="+mn-lt"/>
                <a:cs typeface="Arial"/>
              </a:defRPr>
            </a:lvl1pPr>
            <a:lvl2pPr marL="285717" indent="-114287">
              <a:lnSpc>
                <a:spcPct val="90000"/>
              </a:lnSpc>
              <a:defRPr sz="8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2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6672943" y="3145424"/>
            <a:ext cx="1741716" cy="1388505"/>
          </a:xfrm>
          <a:prstGeom prst="rect">
            <a:avLst/>
          </a:prstGeom>
        </p:spPr>
        <p:txBody>
          <a:bodyPr vert="horz" lIns="91430" tIns="45715" rIns="91430" bIns="45715"/>
          <a:lstStyle>
            <a:lvl1pPr marL="182859" indent="-182859"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Arial"/>
              <a:buChar char="•"/>
              <a:defRPr sz="1000">
                <a:latin typeface="+mn-lt"/>
                <a:cs typeface="Arial"/>
              </a:defRPr>
            </a:lvl1pPr>
            <a:lvl2pPr marL="285717" indent="-114287">
              <a:lnSpc>
                <a:spcPct val="90000"/>
              </a:lnSpc>
              <a:defRPr sz="8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6963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7780" y="2093913"/>
            <a:ext cx="7543797" cy="1408378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/>
          <a:p>
            <a:r>
              <a:rPr lang="en-US" dirty="0" smtClean="0"/>
              <a:t>YAANA TECHNOLOGIES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475" y="4616094"/>
            <a:ext cx="6180667" cy="51858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1000" b="1" dirty="0" smtClean="0">
                <a:solidFill>
                  <a:prstClr val="black">
                    <a:tint val="75000"/>
                  </a:prstClr>
                </a:solidFill>
              </a:rPr>
              <a:t>Confidential &amp; Proprietary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9112" y="4735514"/>
            <a:ext cx="685799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D81DB-4738-F845-B874-4C4CA4304B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81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64" r:id="rId4"/>
    <p:sldLayoutId id="2147483665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4" r:id="rId12"/>
    <p:sldLayoutId id="2147483675" r:id="rId13"/>
    <p:sldLayoutId id="2147483676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r" defTabSz="457148" rtl="0" eaLnBrk="1" latinLnBrk="0" hangingPunct="1">
        <a:spcBef>
          <a:spcPct val="0"/>
        </a:spcBef>
        <a:buNone/>
        <a:defRPr sz="6600" b="1" i="0" kern="900" spc="0" baseline="0">
          <a:solidFill>
            <a:schemeClr val="tx1"/>
          </a:solidFill>
          <a:latin typeface="Arial Narrow Bold"/>
          <a:ea typeface="+mj-ea"/>
          <a:cs typeface="Arial Narrow Bold"/>
        </a:defRPr>
      </a:lvl1pPr>
    </p:titleStyle>
    <p:bodyStyle>
      <a:lvl1pPr marL="342861" indent="-342861" algn="l" defTabSz="45714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5" indent="-285717" algn="l" defTabSz="457148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70" indent="-228574" algn="l" defTabSz="457148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8" indent="-228574" algn="l" defTabSz="45714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6" indent="-228574" algn="l" defTabSz="45714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4" indent="-228574" algn="l" defTabSz="4571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2" indent="-228574" algn="l" defTabSz="4571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0" indent="-228574" algn="l" defTabSz="4571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8" indent="-228574" algn="l" defTabSz="4571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mile-rfc5070-bis/" TargetMode="External"/><Relationship Id="rId13" Type="http://schemas.openxmlformats.org/officeDocument/2006/relationships/hyperlink" Target="https://www.tstore.co.kr/userpoc/main" TargetMode="External"/><Relationship Id="rId3" Type="http://schemas.openxmlformats.org/officeDocument/2006/relationships/hyperlink" Target="https://www.itu.int/rec/dologin_pub.asp?lang=e&amp;id=T-REC-X.672-201008-I!!PDF-E&amp;type=items" TargetMode="External"/><Relationship Id="rId7" Type="http://schemas.openxmlformats.org/officeDocument/2006/relationships/hyperlink" Target="https://msdn.microsoft.com/en-us/library/aa373931(VS.85).aspx" TargetMode="External"/><Relationship Id="rId12" Type="http://schemas.openxmlformats.org/officeDocument/2006/relationships/hyperlink" Target="http://www.businessofapps.com/the-ultimate-app-store-list/#1" TargetMode="External"/><Relationship Id="rId17" Type="http://schemas.openxmlformats.org/officeDocument/2006/relationships/hyperlink" Target="https://en.wikipedia.org/wiki/List_of_mobile_software_distribution_platforms" TargetMode="External"/><Relationship Id="rId2" Type="http://schemas.openxmlformats.org/officeDocument/2006/relationships/hyperlink" Target="https://www.itu.int/rec/dologin_pub.asp?lang=e&amp;id=T-REC-X.660-201107-I!!PDF-E&amp;type=items" TargetMode="External"/><Relationship Id="rId16" Type="http://schemas.openxmlformats.org/officeDocument/2006/relationships/hyperlink" Target="http://www.businessofapps.com/the-ultimate-app-store-list/#4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ietf.org/rfc/rfc4122.txt" TargetMode="External"/><Relationship Id="rId11" Type="http://schemas.openxmlformats.org/officeDocument/2006/relationships/hyperlink" Target="https://developer.apple.com/library/ios/documentation/IDEs/Conceptual/AppDistributionGuide/MaintainingProfiles/MaintainingProfiles.html" TargetMode="External"/><Relationship Id="rId5" Type="http://schemas.openxmlformats.org/officeDocument/2006/relationships/hyperlink" Target="https://www.doi.org/" TargetMode="External"/><Relationship Id="rId15" Type="http://schemas.openxmlformats.org/officeDocument/2006/relationships/hyperlink" Target="http://www.businessofapps.com/the-ultimate-app-store-list/#3" TargetMode="External"/><Relationship Id="rId10" Type="http://schemas.openxmlformats.org/officeDocument/2006/relationships/hyperlink" Target="http://developer.android.com/training/articles/user-data-ids.html" TargetMode="External"/><Relationship Id="rId4" Type="http://schemas.openxmlformats.org/officeDocument/2006/relationships/hyperlink" Target="https://www.oasis-open.org/committees/xri/faq.php#Where_are_XRI_and_XRDS_being_used_today" TargetMode="External"/><Relationship Id="rId9" Type="http://schemas.openxmlformats.org/officeDocument/2006/relationships/hyperlink" Target="https://cabforum.org/wp-content/uploads/Code-Signing-Requirements-2015-11-19.pdf" TargetMode="External"/><Relationship Id="rId14" Type="http://schemas.openxmlformats.org/officeDocument/2006/relationships/hyperlink" Target="http://www.businessofapps.com/the-ultimate-app-store-list/#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734232" y="1018232"/>
            <a:ext cx="3775472" cy="3458519"/>
          </a:xfrm>
        </p:spPr>
        <p:txBody>
          <a:bodyPr/>
          <a:lstStyle/>
          <a:p>
            <a:pPr marL="112713" indent="-112713"/>
            <a:r>
              <a:rPr lang="en-US" sz="1000" b="1" dirty="0"/>
              <a:t>GSMA</a:t>
            </a:r>
          </a:p>
          <a:p>
            <a:pPr marL="231775" lvl="1" indent="-112713"/>
            <a:r>
              <a:rPr lang="en-US" sz="900" dirty="0"/>
              <a:t>Security Assurance Group (SECAG) + Device Security Group (DSG) [generally support 3GPP]</a:t>
            </a:r>
          </a:p>
          <a:p>
            <a:pPr marL="112713" indent="-112713"/>
            <a:r>
              <a:rPr lang="en-US" sz="1000" b="1" dirty="0" smtClean="0"/>
              <a:t>ITU-T/ISO/IEC</a:t>
            </a:r>
          </a:p>
          <a:p>
            <a:pPr marL="231775" lvl="1" indent="-112713"/>
            <a:r>
              <a:rPr lang="en-US" sz="900" dirty="0" smtClean="0"/>
              <a:t>Object </a:t>
            </a:r>
            <a:r>
              <a:rPr lang="en-US" sz="900" dirty="0" err="1" smtClean="0"/>
              <a:t>IDentifier</a:t>
            </a:r>
            <a:r>
              <a:rPr lang="en-US" sz="900" dirty="0" smtClean="0"/>
              <a:t> (OID) (</a:t>
            </a:r>
            <a:r>
              <a:rPr lang="en-US" sz="900" dirty="0" smtClean="0">
                <a:hlinkClick r:id="rId2"/>
              </a:rPr>
              <a:t>Rec. </a:t>
            </a:r>
            <a:r>
              <a:rPr lang="fr-FR" sz="900" dirty="0" smtClean="0">
                <a:hlinkClick r:id="rId2"/>
              </a:rPr>
              <a:t>ITU-T </a:t>
            </a:r>
            <a:r>
              <a:rPr lang="fr-FR" sz="900" dirty="0">
                <a:hlinkClick r:id="rId2"/>
              </a:rPr>
              <a:t>X.660 </a:t>
            </a:r>
            <a:r>
              <a:rPr lang="fr-FR" sz="900" dirty="0"/>
              <a:t>| ISO/IEC 9834 </a:t>
            </a:r>
            <a:r>
              <a:rPr lang="fr-FR" sz="900" dirty="0" err="1" smtClean="0"/>
              <a:t>series</a:t>
            </a:r>
            <a:r>
              <a:rPr lang="fr-FR" sz="900" dirty="0" smtClean="0"/>
              <a:t>) </a:t>
            </a:r>
            <a:r>
              <a:rPr lang="en-US" sz="900" dirty="0" smtClean="0"/>
              <a:t>+ Object Identifier Resolution System (ORS) </a:t>
            </a:r>
            <a:r>
              <a:rPr lang="en-US" sz="900" dirty="0"/>
              <a:t>(</a:t>
            </a:r>
            <a:r>
              <a:rPr lang="fr-FR" sz="900" dirty="0">
                <a:hlinkClick r:id="rId3"/>
              </a:rPr>
              <a:t>Rec. ITU-T X.672 </a:t>
            </a:r>
            <a:r>
              <a:rPr lang="fr-FR" sz="900" dirty="0" smtClean="0"/>
              <a:t>| </a:t>
            </a:r>
            <a:r>
              <a:rPr lang="fr-FR" sz="900" dirty="0"/>
              <a:t>ISO/IEC </a:t>
            </a:r>
            <a:r>
              <a:rPr lang="fr-FR" sz="900" dirty="0" smtClean="0"/>
              <a:t>29168-1:2011)</a:t>
            </a:r>
            <a:r>
              <a:rPr lang="en-US" sz="900" dirty="0" smtClean="0"/>
              <a:t> </a:t>
            </a:r>
          </a:p>
          <a:p>
            <a:pPr marL="112713" indent="-112713"/>
            <a:r>
              <a:rPr lang="en-US" sz="1000" b="1" dirty="0" smtClean="0"/>
              <a:t>OASIS</a:t>
            </a:r>
          </a:p>
          <a:p>
            <a:pPr marL="231775" lvl="1" indent="-112713"/>
            <a:r>
              <a:rPr lang="en-US" sz="900" dirty="0" smtClean="0"/>
              <a:t>Cyber </a:t>
            </a:r>
            <a:r>
              <a:rPr lang="en-US" sz="900" dirty="0"/>
              <a:t>Observable Expression (</a:t>
            </a:r>
            <a:r>
              <a:rPr lang="en-US" sz="900" dirty="0" err="1"/>
              <a:t>CybOX</a:t>
            </a:r>
            <a:r>
              <a:rPr lang="en-US" sz="900" dirty="0"/>
              <a:t>)  and Malware Attribute Enumeration and Characterization (MAEC)</a:t>
            </a:r>
          </a:p>
          <a:p>
            <a:pPr marL="231775" lvl="1" indent="-112713"/>
            <a:r>
              <a:rPr lang="en-US" sz="900" dirty="0" err="1"/>
              <a:t>eXtensible</a:t>
            </a:r>
            <a:r>
              <a:rPr lang="en-US" sz="900" dirty="0"/>
              <a:t> Resource Identifier (</a:t>
            </a:r>
            <a:r>
              <a:rPr lang="en-US" sz="900" dirty="0">
                <a:hlinkClick r:id="rId4"/>
              </a:rPr>
              <a:t>XRI</a:t>
            </a:r>
            <a:r>
              <a:rPr lang="en-US" sz="900" dirty="0"/>
              <a:t>)</a:t>
            </a:r>
          </a:p>
          <a:p>
            <a:pPr marL="112713" indent="-112713"/>
            <a:r>
              <a:rPr lang="en-US" sz="1000" b="1" dirty="0"/>
              <a:t>OneM2M</a:t>
            </a:r>
          </a:p>
          <a:p>
            <a:pPr marL="231775" lvl="1" indent="-112713"/>
            <a:r>
              <a:rPr lang="en-GB" sz="900" dirty="0"/>
              <a:t>Application Entity Identifier (AE-ID) [ETSI TS 118 101]</a:t>
            </a:r>
          </a:p>
          <a:p>
            <a:pPr marL="231775" lvl="1" indent="-112713"/>
            <a:r>
              <a:rPr lang="en-GB" sz="900" dirty="0"/>
              <a:t>Application Identifier (App-ID) [ETSI TS 118 101]</a:t>
            </a:r>
            <a:endParaRPr lang="en-US" sz="900" dirty="0"/>
          </a:p>
          <a:p>
            <a:pPr marL="112713" indent="-112713"/>
            <a:r>
              <a:rPr lang="en-US" sz="1000" b="1" dirty="0"/>
              <a:t>CNRI</a:t>
            </a:r>
          </a:p>
          <a:p>
            <a:pPr marL="231775" lvl="1" indent="-112713"/>
            <a:r>
              <a:rPr lang="en-US" sz="900" dirty="0"/>
              <a:t>Handle + </a:t>
            </a:r>
            <a:r>
              <a:rPr lang="en-US" sz="900" dirty="0">
                <a:hlinkClick r:id="rId5"/>
              </a:rPr>
              <a:t>DOI</a:t>
            </a:r>
            <a:r>
              <a:rPr lang="en-US" sz="900" dirty="0"/>
              <a:t> (ISO 26324:2012</a:t>
            </a:r>
            <a:r>
              <a:rPr lang="en-US" sz="900" dirty="0" smtClean="0"/>
              <a:t>)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95" y="1018232"/>
            <a:ext cx="3979491" cy="3458519"/>
          </a:xfrm>
        </p:spPr>
        <p:txBody>
          <a:bodyPr>
            <a:noAutofit/>
          </a:bodyPr>
          <a:lstStyle/>
          <a:p>
            <a:pPr marL="112713" indent="-112713"/>
            <a:r>
              <a:rPr lang="en-US" sz="1000" b="1" dirty="0" smtClean="0"/>
              <a:t>IETF/OSF/ITU-T|ISO/IEC</a:t>
            </a:r>
          </a:p>
          <a:p>
            <a:pPr marL="231775" lvl="1" indent="-112713"/>
            <a:r>
              <a:rPr lang="en-US" sz="900" dirty="0" smtClean="0"/>
              <a:t>universally unique identifier (UUID) </a:t>
            </a:r>
            <a:r>
              <a:rPr lang="en-US" sz="900" dirty="0" smtClean="0">
                <a:hlinkClick r:id="rId6"/>
              </a:rPr>
              <a:t>RFC4122</a:t>
            </a:r>
            <a:r>
              <a:rPr lang="en-US" sz="900" dirty="0" smtClean="0"/>
              <a:t>, </a:t>
            </a:r>
            <a:r>
              <a:rPr lang="fr-FR" sz="900" dirty="0" smtClean="0"/>
              <a:t>ITU-T Rec. X.667 | ISO/IEC 9834-8:2005</a:t>
            </a:r>
          </a:p>
          <a:p>
            <a:pPr marL="231775" lvl="1" indent="-112713"/>
            <a:r>
              <a:rPr lang="fr-FR" sz="900" dirty="0" smtClean="0"/>
              <a:t>globally unique identifier </a:t>
            </a:r>
            <a:r>
              <a:rPr lang="fr-FR" sz="900" dirty="0" smtClean="0">
                <a:hlinkClick r:id="rId7"/>
              </a:rPr>
              <a:t>(GUID)</a:t>
            </a:r>
            <a:r>
              <a:rPr lang="fr-FR" sz="900" dirty="0" smtClean="0"/>
              <a:t> [Microsoft DCOM/CORBA variant]</a:t>
            </a:r>
          </a:p>
          <a:p>
            <a:pPr marL="231775" lvl="1" indent="-112713"/>
            <a:r>
              <a:rPr lang="fr-FR" sz="900" dirty="0" smtClean="0"/>
              <a:t>IODEF, </a:t>
            </a:r>
            <a:r>
              <a:rPr lang="fr-FR" sz="900" dirty="0" smtClean="0">
                <a:hlinkClick r:id="rId8"/>
              </a:rPr>
              <a:t>RFC 5070bis</a:t>
            </a:r>
            <a:endParaRPr lang="en-US" sz="900" dirty="0" smtClean="0"/>
          </a:p>
          <a:p>
            <a:pPr marL="112713" indent="-112713"/>
            <a:r>
              <a:rPr lang="en-US" sz="1000" b="1" dirty="0" smtClean="0"/>
              <a:t>CA/B Forum/ETSI ETI</a:t>
            </a:r>
          </a:p>
          <a:p>
            <a:pPr marL="231775" lvl="1" indent="-112713"/>
            <a:r>
              <a:rPr lang="en-US" sz="900" dirty="0" smtClean="0"/>
              <a:t>Extended Validation (EV) </a:t>
            </a:r>
            <a:r>
              <a:rPr lang="en-US" sz="900" dirty="0" smtClean="0">
                <a:hlinkClick r:id="rId9"/>
              </a:rPr>
              <a:t>Code Signing Certificate</a:t>
            </a:r>
            <a:r>
              <a:rPr lang="en-US" sz="900" dirty="0" smtClean="0"/>
              <a:t> specification; ETSI TS 102042.</a:t>
            </a:r>
          </a:p>
          <a:p>
            <a:pPr marL="112713" indent="-112713"/>
            <a:r>
              <a:rPr lang="en-US" sz="1000" b="1" dirty="0" smtClean="0"/>
              <a:t>Individual major software vendors</a:t>
            </a:r>
          </a:p>
          <a:p>
            <a:pPr marL="231775" lvl="1" indent="-112713"/>
            <a:r>
              <a:rPr lang="en-US" sz="900" dirty="0" smtClean="0">
                <a:hlinkClick r:id="rId10"/>
              </a:rPr>
              <a:t>Google</a:t>
            </a:r>
            <a:endParaRPr lang="en-US" sz="900" dirty="0" smtClean="0"/>
          </a:p>
          <a:p>
            <a:pPr marL="231775" lvl="1" indent="-112713"/>
            <a:r>
              <a:rPr lang="en-US" sz="900" dirty="0" smtClean="0">
                <a:hlinkClick r:id="rId11"/>
              </a:rPr>
              <a:t>Apple</a:t>
            </a:r>
            <a:endParaRPr lang="en-US" sz="900" dirty="0" smtClean="0"/>
          </a:p>
          <a:p>
            <a:pPr marL="231775" lvl="1" indent="-112713"/>
            <a:r>
              <a:rPr lang="en-US" sz="900" dirty="0" smtClean="0"/>
              <a:t>App stores: </a:t>
            </a:r>
            <a:r>
              <a:rPr lang="en-US" sz="900" dirty="0" smtClean="0">
                <a:hlinkClick r:id="rId12"/>
              </a:rPr>
              <a:t>Chinese</a:t>
            </a:r>
            <a:r>
              <a:rPr lang="en-US" sz="900" dirty="0" smtClean="0"/>
              <a:t>, </a:t>
            </a:r>
            <a:r>
              <a:rPr lang="en-US" sz="900" dirty="0" smtClean="0">
                <a:hlinkClick r:id="rId13"/>
              </a:rPr>
              <a:t>Korean</a:t>
            </a:r>
            <a:r>
              <a:rPr lang="en-US" sz="900" dirty="0" smtClean="0"/>
              <a:t>, </a:t>
            </a:r>
            <a:r>
              <a:rPr lang="en-US" sz="900" dirty="0" smtClean="0">
                <a:hlinkClick r:id="rId14"/>
              </a:rPr>
              <a:t>Android</a:t>
            </a:r>
            <a:r>
              <a:rPr lang="en-US" sz="900" dirty="0" smtClean="0"/>
              <a:t>, </a:t>
            </a:r>
            <a:r>
              <a:rPr lang="en-US" sz="900" dirty="0" smtClean="0">
                <a:hlinkClick r:id="rId15"/>
              </a:rPr>
              <a:t>Devices</a:t>
            </a:r>
            <a:r>
              <a:rPr lang="en-US" sz="900" dirty="0" smtClean="0"/>
              <a:t>, </a:t>
            </a:r>
            <a:r>
              <a:rPr lang="en-US" sz="900" dirty="0" smtClean="0">
                <a:hlinkClick r:id="rId16"/>
              </a:rPr>
              <a:t>others</a:t>
            </a:r>
            <a:r>
              <a:rPr lang="en-US" sz="900" dirty="0" smtClean="0"/>
              <a:t>, …</a:t>
            </a:r>
          </a:p>
          <a:p>
            <a:pPr marL="231775" lvl="1" indent="-112713"/>
            <a:r>
              <a:rPr lang="en-US" sz="900" dirty="0" smtClean="0">
                <a:hlinkClick r:id="rId17"/>
              </a:rPr>
              <a:t>App distribution platforms</a:t>
            </a:r>
            <a:endParaRPr lang="en-GB" sz="900" dirty="0" smtClean="0"/>
          </a:p>
          <a:p>
            <a:pPr marL="112713" indent="-112713"/>
            <a:r>
              <a:rPr lang="en-US" sz="1000" b="1" dirty="0" smtClean="0"/>
              <a:t>3GPP/3GPP2</a:t>
            </a:r>
          </a:p>
          <a:p>
            <a:pPr marL="231775" lvl="1" indent="-112713"/>
            <a:r>
              <a:rPr lang="en-US" sz="900" dirty="0" smtClean="0"/>
              <a:t>SA2 </a:t>
            </a:r>
            <a:r>
              <a:rPr lang="en-US" sz="900" dirty="0" err="1" smtClean="0"/>
              <a:t>OSAppId</a:t>
            </a:r>
            <a:r>
              <a:rPr lang="en-US" sz="900" dirty="0" smtClean="0"/>
              <a:t>, 24.312, [adopted UUID]</a:t>
            </a:r>
          </a:p>
          <a:p>
            <a:pPr marL="231775" lvl="1" indent="-112713"/>
            <a:r>
              <a:rPr lang="en-US" sz="900" dirty="0" smtClean="0"/>
              <a:t>SA2 </a:t>
            </a:r>
            <a:r>
              <a:rPr lang="en-GB" sz="900" dirty="0" smtClean="0"/>
              <a:t>IMEISV </a:t>
            </a:r>
            <a:r>
              <a:rPr lang="en-US" sz="900" dirty="0" smtClean="0"/>
              <a:t>International Mobile Equipment Identity - Software Version Number</a:t>
            </a:r>
          </a:p>
          <a:p>
            <a:pPr marL="231775" lvl="1" indent="-112713"/>
            <a:r>
              <a:rPr lang="en-US" sz="900" dirty="0" smtClean="0"/>
              <a:t>SA2 et al., FS_SDCI (Data Connectivity Improvements)</a:t>
            </a:r>
          </a:p>
          <a:p>
            <a:pPr marL="231775" lvl="1" indent="-112713"/>
            <a:r>
              <a:rPr lang="en-US" sz="900" dirty="0" smtClean="0"/>
              <a:t>SA3 Security Assurance Specification (SAS) for 3GPP Network Products (TS33.116, 33.117, 33.926)) + Security Assurance Methodology (SECAM)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SWID ecosystem: a survey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81DB-4738-F845-B874-4C4CA4304B1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95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Yaana_registered_2015">
  <a:themeElements>
    <a:clrScheme name="YAANA">
      <a:dk1>
        <a:sysClr val="windowText" lastClr="000000"/>
      </a:dk1>
      <a:lt1>
        <a:sysClr val="window" lastClr="FFFFFF"/>
      </a:lt1>
      <a:dk2>
        <a:srgbClr val="999999"/>
      </a:dk2>
      <a:lt2>
        <a:srgbClr val="CCCCCC"/>
      </a:lt2>
      <a:accent1>
        <a:srgbClr val="A71324"/>
      </a:accent1>
      <a:accent2>
        <a:srgbClr val="C49034"/>
      </a:accent2>
      <a:accent3>
        <a:srgbClr val="CC6633"/>
      </a:accent3>
      <a:accent4>
        <a:srgbClr val="FFCC00"/>
      </a:accent4>
      <a:accent5>
        <a:srgbClr val="339900"/>
      </a:accent5>
      <a:accent6>
        <a:srgbClr val="1D8ABF"/>
      </a:accent6>
      <a:hlink>
        <a:srgbClr val="0000FF"/>
      </a:hlink>
      <a:folHlink>
        <a:srgbClr val="66000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Yaana_Presentation_2014_TM" id="{7323D321-49D4-4881-A761-E757E3D653DF}" vid="{CFA5E59A-3CFA-4C5D-A962-771BD1D5AB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Yaana_registered_2015.potx</Template>
  <TotalTime>11846</TotalTime>
  <Words>239</Words>
  <Application>Microsoft Office PowerPoint</Application>
  <PresentationFormat>On-screen Show (16:9)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Yaana_registered_2015</vt:lpstr>
      <vt:lpstr>Current SWID ecosystem: a survey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Threat Information Sharing: new developments</dc:title>
  <dc:creator>Tony Rutkowski</dc:creator>
  <cp:lastModifiedBy>trutkowski</cp:lastModifiedBy>
  <cp:revision>552</cp:revision>
  <cp:lastPrinted>2015-05-01T17:41:41Z</cp:lastPrinted>
  <dcterms:created xsi:type="dcterms:W3CDTF">2014-02-10T23:11:10Z</dcterms:created>
  <dcterms:modified xsi:type="dcterms:W3CDTF">2016-04-20T20:11:28Z</dcterms:modified>
</cp:coreProperties>
</file>