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7" r:id="rId2"/>
    <p:sldId id="294" r:id="rId3"/>
    <p:sldId id="287" r:id="rId4"/>
    <p:sldId id="296" r:id="rId5"/>
    <p:sldId id="295" r:id="rId6"/>
    <p:sldId id="292" r:id="rId7"/>
    <p:sldId id="293" r:id="rId8"/>
    <p:sldId id="289" r:id="rId9"/>
    <p:sldId id="290" r:id="rId10"/>
    <p:sldId id="291" r:id="rId1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u Berger" initials="L 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0000"/>
    <a:srgbClr val="FF6600"/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25" autoAdjust="0"/>
    <p:restoredTop sz="86387" autoAdjust="0"/>
  </p:normalViewPr>
  <p:slideViewPr>
    <p:cSldViewPr snapToGrid="0">
      <p:cViewPr varScale="1">
        <p:scale>
          <a:sx n="64" d="100"/>
          <a:sy n="64" d="100"/>
        </p:scale>
        <p:origin x="9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556891A-8DC7-4D4D-9911-1C14335725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62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160CD82-E0E0-4DC0-BF44-4F9BDEE88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578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54430-F7A2-4CF9-84F7-A883CAA4A7E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DCFDA-C940-41F1-9645-8C01E2F3372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24DDB-AF54-468F-BA04-C3C2F130B2C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5426C-C7F1-4E1A-A11E-E1308229EAB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69127-E870-4051-AD3C-46518924916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67B9C-6563-417A-B8E6-F98CA5F40E2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2776A-3495-4B3C-93AF-94C511E31C8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8ACC1-5A5A-4DC9-A8BB-5BAEDD90550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A9C0F-3930-46A2-9680-AD454901E65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A6C78-DA4B-4282-8240-8D832831A81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860FB-38CC-4EDF-8F50-148C1EB58AD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6981" y="68166"/>
            <a:ext cx="876054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6981" y="1290492"/>
            <a:ext cx="8760542" cy="5036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Cliquez pour modifier les styles du texte du masque</a:t>
            </a:r>
          </a:p>
          <a:p>
            <a:pPr lvl="1"/>
            <a:r>
              <a:rPr lang="de-DE" dirty="0" smtClean="0"/>
              <a:t>Deuxième niveau</a:t>
            </a:r>
          </a:p>
          <a:p>
            <a:pPr lvl="2"/>
            <a:r>
              <a:rPr lang="de-DE" dirty="0" smtClean="0"/>
              <a:t>Troisième niveau</a:t>
            </a:r>
          </a:p>
          <a:p>
            <a:pPr lvl="3"/>
            <a:r>
              <a:rPr lang="de-DE" dirty="0" smtClean="0"/>
              <a:t>Quatrième niveau</a:t>
            </a:r>
          </a:p>
          <a:p>
            <a:pPr lvl="4"/>
            <a:r>
              <a:rPr lang="de-DE" dirty="0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77957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77957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77957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72C147A-E9C4-4FD9-89B5-228D47BED2E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Scaling of MPLS VPNs</a:t>
            </a:r>
            <a:r>
              <a:rPr lang="en-GB" dirty="0"/>
              <a:t/>
            </a:r>
            <a:br>
              <a:rPr lang="en-GB" dirty="0"/>
            </a:br>
            <a:r>
              <a:rPr lang="en-GB" sz="2800" dirty="0" smtClean="0"/>
              <a:t>Proposed Non-Working Group Forming </a:t>
            </a:r>
            <a:r>
              <a:rPr lang="en-GB" sz="2800" dirty="0" err="1" smtClean="0"/>
              <a:t>BoF</a:t>
            </a:r>
            <a:endParaRPr lang="en-GB" sz="2800" dirty="0" smtClean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IETF 89 – London</a:t>
            </a:r>
          </a:p>
          <a:p>
            <a:pPr eaLnBrk="1" hangingPunct="1"/>
            <a:r>
              <a:rPr lang="en-GB" sz="2800" dirty="0" err="1" smtClean="0"/>
              <a:t>Xxxday</a:t>
            </a:r>
            <a:r>
              <a:rPr lang="en-GB" sz="2800" dirty="0" smtClean="0"/>
              <a:t>, </a:t>
            </a:r>
            <a:r>
              <a:rPr lang="en-GB" sz="2800" dirty="0" err="1" smtClean="0"/>
              <a:t>yy:zz-aa:bb</a:t>
            </a:r>
            <a:endParaRPr lang="en-GB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54430-F7A2-4CF9-84F7-A883CAA4A7E5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BoF Agenda (outline)</a:t>
            </a:r>
            <a:endParaRPr lang="en-GB" dirty="0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 from chairs</a:t>
            </a:r>
          </a:p>
          <a:p>
            <a:r>
              <a:rPr lang="en-US" dirty="0" smtClean="0"/>
              <a:t>Presentation 1</a:t>
            </a:r>
          </a:p>
          <a:p>
            <a:pPr lvl="1"/>
            <a:r>
              <a:rPr lang="en-US" dirty="0" smtClean="0"/>
              <a:t>Problem statement</a:t>
            </a:r>
          </a:p>
          <a:p>
            <a:pPr lvl="2"/>
            <a:r>
              <a:rPr lang="en-US" dirty="0" smtClean="0"/>
              <a:t>From list discussion</a:t>
            </a:r>
          </a:p>
          <a:p>
            <a:r>
              <a:rPr lang="en-US" dirty="0" smtClean="0"/>
              <a:t>Presentation 2</a:t>
            </a:r>
          </a:p>
          <a:p>
            <a:pPr lvl="1"/>
            <a:r>
              <a:rPr lang="en-US" dirty="0" smtClean="0"/>
              <a:t>Clarifying questions</a:t>
            </a:r>
          </a:p>
          <a:p>
            <a:r>
              <a:rPr lang="en-US" dirty="0" smtClean="0"/>
              <a:t>Presentation 3</a:t>
            </a:r>
          </a:p>
          <a:p>
            <a:pPr lvl="1"/>
            <a:r>
              <a:rPr lang="en-US" dirty="0" smtClean="0"/>
              <a:t>Clarifying questions</a:t>
            </a:r>
          </a:p>
          <a:p>
            <a:r>
              <a:rPr lang="en-US" dirty="0" smtClean="0"/>
              <a:t>Discussion</a:t>
            </a:r>
          </a:p>
          <a:p>
            <a:r>
              <a:rPr lang="en-US" dirty="0" smtClean="0"/>
              <a:t>Possible next steps &amp; Summary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26C-C7F1-4E1A-A11E-E1308229EAB9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704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92" y="1290492"/>
            <a:ext cx="9040761" cy="519268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 is the scope of this work?</a:t>
            </a:r>
          </a:p>
          <a:p>
            <a:pPr lvl="1"/>
            <a:r>
              <a:rPr lang="en-US" dirty="0" smtClean="0"/>
              <a:t>Minimum: MPLS L2&amp;L3VPNs</a:t>
            </a:r>
          </a:p>
          <a:p>
            <a:pPr lvl="1"/>
            <a:r>
              <a:rPr lang="en-US" dirty="0" smtClean="0"/>
              <a:t>Others TBD</a:t>
            </a:r>
          </a:p>
          <a:p>
            <a:endParaRPr lang="en-US" dirty="0"/>
          </a:p>
          <a:p>
            <a:r>
              <a:rPr lang="en-US" dirty="0" smtClean="0"/>
              <a:t>What are some possible objectives?</a:t>
            </a:r>
          </a:p>
          <a:p>
            <a:pPr lvl="1"/>
            <a:r>
              <a:rPr lang="en-US" dirty="0" smtClean="0"/>
              <a:t>Document existing scaling limitations &amp; considerations</a:t>
            </a:r>
          </a:p>
          <a:p>
            <a:pPr lvl="1"/>
            <a:r>
              <a:rPr lang="en-US" dirty="0" smtClean="0"/>
              <a:t>Document scaling requirements</a:t>
            </a:r>
          </a:p>
          <a:p>
            <a:pPr lvl="1"/>
            <a:r>
              <a:rPr lang="en-US" dirty="0" smtClean="0"/>
              <a:t>ID commonality </a:t>
            </a:r>
            <a:r>
              <a:rPr lang="en-US" dirty="0"/>
              <a:t>between </a:t>
            </a:r>
            <a:r>
              <a:rPr lang="en-US" dirty="0" smtClean="0"/>
              <a:t>scaling issues &amp; solutions</a:t>
            </a:r>
          </a:p>
          <a:p>
            <a:pPr lvl="1"/>
            <a:r>
              <a:rPr lang="en-US" dirty="0" smtClean="0"/>
              <a:t>Produce BCPs</a:t>
            </a:r>
          </a:p>
          <a:p>
            <a:pPr lvl="1"/>
            <a:r>
              <a:rPr lang="en-US" dirty="0" smtClean="0"/>
              <a:t>Sync across appropriate protocol WGs </a:t>
            </a:r>
          </a:p>
          <a:p>
            <a:r>
              <a:rPr lang="en-US" dirty="0" smtClean="0"/>
              <a:t>Protocol definition/extensions not an objective</a:t>
            </a:r>
          </a:p>
          <a:p>
            <a:pPr lvl="1"/>
            <a:r>
              <a:rPr lang="en-US" dirty="0" smtClean="0"/>
              <a:t>Coordinate </a:t>
            </a:r>
            <a:r>
              <a:rPr lang="en-US" dirty="0"/>
              <a:t>and kick-start necessary work in the correct </a:t>
            </a:r>
            <a:r>
              <a:rPr lang="en-US" dirty="0" smtClean="0"/>
              <a:t>place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26C-C7F1-4E1A-A11E-E1308229EAB9}" type="slidenum">
              <a:rPr lang="de-DE" smtClean="0"/>
              <a:pPr/>
              <a:t>2</a:t>
            </a:fld>
            <a:endParaRPr lang="de-DE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979938"/>
              </p:ext>
            </p:extLst>
          </p:nvPr>
        </p:nvGraphicFramePr>
        <p:xfrm>
          <a:off x="5486399" y="1388589"/>
          <a:ext cx="3465699" cy="122487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52584"/>
                <a:gridCol w="1564005"/>
                <a:gridCol w="1049110"/>
              </a:tblGrid>
              <a:tr h="24875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MPLS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NonMPLS</a:t>
                      </a:r>
                      <a:endParaRPr lang="en-US" sz="1400" dirty="0"/>
                    </a:p>
                  </a:txBody>
                  <a:tcPr/>
                </a:tc>
              </a:tr>
              <a:tr h="24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L3VPN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B050"/>
                          </a:solidFill>
                        </a:rPr>
                        <a:t>IPv4,</a:t>
                      </a:r>
                      <a:r>
                        <a:rPr lang="en-US" sz="1400" b="1" baseline="0" dirty="0" smtClean="0">
                          <a:solidFill>
                            <a:srgbClr val="00B050"/>
                          </a:solidFill>
                        </a:rPr>
                        <a:t> IPV6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IPsec</a:t>
                      </a:r>
                      <a:endParaRPr lang="en-US" sz="1400" dirty="0"/>
                    </a:p>
                  </a:txBody>
                  <a:tcPr/>
                </a:tc>
              </a:tr>
              <a:tr h="24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L2VPN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VPLS, EVPN</a:t>
                      </a:r>
                      <a:endParaRPr lang="en-US" sz="14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L2TPv3</a:t>
                      </a:r>
                      <a:endParaRPr lang="en-US" sz="1400" dirty="0"/>
                    </a:p>
                  </a:txBody>
                  <a:tcPr/>
                </a:tc>
              </a:tr>
              <a:tr h="3104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L1VPN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Basic, Enhanced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587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 and Concerns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types of scaling are of interest?</a:t>
            </a:r>
          </a:p>
          <a:p>
            <a:pPr lvl="1"/>
            <a:r>
              <a:rPr lang="en-US" dirty="0" smtClean="0"/>
              <a:t>Number of PEs, CEs, VPNs, prefixes &amp; routes, LSPs, PWs …</a:t>
            </a:r>
          </a:p>
          <a:p>
            <a:pPr lvl="1"/>
            <a:r>
              <a:rPr lang="en-US" dirty="0" smtClean="0"/>
              <a:t>Size of VPNs</a:t>
            </a:r>
            <a:r>
              <a:rPr lang="en-US" dirty="0"/>
              <a:t>, multicast trees</a:t>
            </a:r>
          </a:p>
          <a:p>
            <a:pPr lvl="1"/>
            <a:r>
              <a:rPr lang="en-US" dirty="0" smtClean="0"/>
              <a:t>Inter-AS VPNs</a:t>
            </a:r>
          </a:p>
          <a:p>
            <a:r>
              <a:rPr lang="en-US" dirty="0" smtClean="0"/>
              <a:t>draft-</a:t>
            </a:r>
            <a:r>
              <a:rPr lang="en-US" dirty="0" err="1" smtClean="0"/>
              <a:t>gs</a:t>
            </a:r>
            <a:r>
              <a:rPr lang="en-US" dirty="0" smtClean="0"/>
              <a:t>-</a:t>
            </a:r>
            <a:r>
              <a:rPr lang="en-US" dirty="0" err="1" smtClean="0"/>
              <a:t>vpn</a:t>
            </a:r>
            <a:r>
              <a:rPr lang="en-US" dirty="0" smtClean="0"/>
              <a:t>-scaling is a good starting point</a:t>
            </a:r>
          </a:p>
          <a:p>
            <a:pPr lvl="1"/>
            <a:r>
              <a:rPr lang="en-US" dirty="0" smtClean="0"/>
              <a:t>But focus limited to L3VPN control plane topics</a:t>
            </a:r>
          </a:p>
          <a:p>
            <a:r>
              <a:rPr lang="en-US" dirty="0" smtClean="0"/>
              <a:t>What are the real scaling points</a:t>
            </a:r>
          </a:p>
          <a:p>
            <a:pPr lvl="1"/>
            <a:r>
              <a:rPr lang="en-US" dirty="0" smtClean="0"/>
              <a:t>MPLS specific</a:t>
            </a:r>
          </a:p>
          <a:p>
            <a:pPr lvl="1"/>
            <a:r>
              <a:rPr lang="en-US" dirty="0" smtClean="0"/>
              <a:t>VPN specific (e.g., PE-CE routing)</a:t>
            </a:r>
          </a:p>
          <a:p>
            <a:pPr lvl="1"/>
            <a:r>
              <a:rPr lang="en-US" dirty="0" smtClean="0"/>
              <a:t>VPN management and </a:t>
            </a:r>
            <a:r>
              <a:rPr lang="en-US" dirty="0" smtClean="0"/>
              <a:t>configuration</a:t>
            </a:r>
          </a:p>
          <a:p>
            <a:pPr lvl="1"/>
            <a:r>
              <a:rPr lang="en-US" smtClean="0"/>
              <a:t>…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15426C-C7F1-4E1A-A11E-E1308229EAB9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Issues and Concerns</a:t>
            </a:r>
            <a:r>
              <a:rPr lang="en-US" baseline="0" dirty="0" smtClean="0"/>
              <a:t> </a:t>
            </a:r>
            <a:r>
              <a:rPr lang="en-GB" sz="44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– II</a:t>
            </a:r>
            <a:endParaRPr lang="en-US" dirty="0" smtClean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 BoF</a:t>
            </a:r>
            <a:r>
              <a:rPr lang="en-US" baseline="0" dirty="0" smtClean="0"/>
              <a:t> </a:t>
            </a:r>
          </a:p>
          <a:p>
            <a:pPr lvl="1"/>
            <a:r>
              <a:rPr lang="en-US" dirty="0" smtClean="0"/>
              <a:t>Work cuts across multiple WGs</a:t>
            </a:r>
          </a:p>
          <a:p>
            <a:pPr lvl="2"/>
            <a:r>
              <a:rPr lang="en-US" dirty="0" smtClean="0"/>
              <a:t>Primarily MPLS, L3VPN, L2VPN</a:t>
            </a:r>
          </a:p>
          <a:p>
            <a:pPr lvl="2"/>
            <a:r>
              <a:rPr lang="en-US" dirty="0" smtClean="0"/>
              <a:t>Issues likely to apply to other solutions</a:t>
            </a:r>
          </a:p>
          <a:p>
            <a:pPr lvl="3"/>
            <a:r>
              <a:rPr lang="en-US" dirty="0" smtClean="0"/>
              <a:t>Even if not in scope</a:t>
            </a:r>
          </a:p>
          <a:p>
            <a:pPr lvl="1"/>
            <a:r>
              <a:rPr lang="en-US" dirty="0" smtClean="0"/>
              <a:t>Work may cut across multiple Areas</a:t>
            </a:r>
          </a:p>
          <a:p>
            <a:pPr lvl="2"/>
            <a:r>
              <a:rPr lang="en-US" dirty="0" smtClean="0"/>
              <a:t>Notably OPS area</a:t>
            </a:r>
          </a:p>
          <a:p>
            <a:pPr lvl="2"/>
            <a:r>
              <a:rPr lang="en-US" dirty="0" smtClean="0"/>
              <a:t>Management and configuration</a:t>
            </a:r>
          </a:p>
          <a:p>
            <a:pPr lvl="2"/>
            <a:r>
              <a:rPr lang="en-US" dirty="0" smtClean="0"/>
              <a:t>OAM 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15426C-C7F1-4E1A-A11E-E1308229EAB9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7468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Related WGs and Drafts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Note this is a layman’s approximation, some might have been missed other added by mistake </a:t>
            </a:r>
          </a:p>
          <a:p>
            <a:r>
              <a:rPr lang="en-US" dirty="0" smtClean="0"/>
              <a:t>MPLS</a:t>
            </a:r>
          </a:p>
          <a:p>
            <a:pPr lvl="1"/>
            <a:r>
              <a:rPr lang="en-US" dirty="0" smtClean="0"/>
              <a:t>draft-</a:t>
            </a:r>
            <a:r>
              <a:rPr lang="en-US" dirty="0" err="1" smtClean="0"/>
              <a:t>renwei</a:t>
            </a:r>
            <a:r>
              <a:rPr lang="en-US" dirty="0" smtClean="0"/>
              <a:t>-</a:t>
            </a:r>
            <a:r>
              <a:rPr lang="en-US" dirty="0" err="1" smtClean="0"/>
              <a:t>mpls</a:t>
            </a:r>
            <a:r>
              <a:rPr lang="en-US" dirty="0" smtClean="0"/>
              <a:t>-big-label</a:t>
            </a:r>
          </a:p>
          <a:p>
            <a:pPr lvl="1"/>
            <a:r>
              <a:rPr lang="en-US" dirty="0" smtClean="0"/>
              <a:t>draft-li-</a:t>
            </a:r>
            <a:r>
              <a:rPr lang="en-US" dirty="0" err="1" smtClean="0"/>
              <a:t>mpls</a:t>
            </a:r>
            <a:r>
              <a:rPr lang="en-US" dirty="0" smtClean="0"/>
              <a:t>-mega-label</a:t>
            </a:r>
          </a:p>
          <a:p>
            <a:pPr lvl="1"/>
            <a:r>
              <a:rPr lang="en-US" dirty="0" smtClean="0"/>
              <a:t>draft-li-</a:t>
            </a:r>
            <a:r>
              <a:rPr lang="en-US" dirty="0" err="1" smtClean="0"/>
              <a:t>mpls</a:t>
            </a:r>
            <a:r>
              <a:rPr lang="en-US" dirty="0" smtClean="0"/>
              <a:t>-label-stack-distribution</a:t>
            </a:r>
          </a:p>
          <a:p>
            <a:pPr lvl="1"/>
            <a:r>
              <a:rPr lang="en-US" dirty="0" smtClean="0"/>
              <a:t>draft-li-</a:t>
            </a:r>
            <a:r>
              <a:rPr lang="en-US" dirty="0" err="1" smtClean="0"/>
              <a:t>mpls</a:t>
            </a:r>
            <a:r>
              <a:rPr lang="en-US" dirty="0" smtClean="0"/>
              <a:t>-global-label-</a:t>
            </a:r>
            <a:r>
              <a:rPr lang="en-US" dirty="0" err="1" smtClean="0"/>
              <a:t>usecases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15426C-C7F1-4E1A-A11E-E1308229EAB9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7792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Related WGs and Drafts -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L3VPN</a:t>
            </a:r>
          </a:p>
          <a:p>
            <a:pPr lvl="1"/>
            <a:r>
              <a:rPr lang="sv-SE" dirty="0" smtClean="0"/>
              <a:t>draft-gs-vpn-scaling</a:t>
            </a:r>
          </a:p>
          <a:p>
            <a:pPr lvl="1"/>
            <a:r>
              <a:rPr lang="en-US" dirty="0" smtClean="0"/>
              <a:t>draft-xu-l3vpn-virtual-subnet</a:t>
            </a:r>
          </a:p>
          <a:p>
            <a:pPr lvl="1"/>
            <a:r>
              <a:rPr lang="en-US" dirty="0" smtClean="0"/>
              <a:t>draft-renwei-l3vpn-big-label</a:t>
            </a:r>
          </a:p>
          <a:p>
            <a:pPr lvl="1"/>
            <a:r>
              <a:rPr lang="en-US" dirty="0" smtClean="0"/>
              <a:t>draft-ietf-l3vpn-end-system-02</a:t>
            </a:r>
          </a:p>
          <a:p>
            <a:r>
              <a:rPr lang="en-US" dirty="0" smtClean="0"/>
              <a:t>L2VPN</a:t>
            </a:r>
          </a:p>
          <a:p>
            <a:pPr lvl="1"/>
            <a:r>
              <a:rPr lang="en-US" dirty="0" smtClean="0"/>
              <a:t>draft-zhang-l2vpn-evpn-selective-mcast</a:t>
            </a:r>
          </a:p>
          <a:p>
            <a:pPr lvl="1"/>
            <a:r>
              <a:rPr lang="en-US" dirty="0" smtClean="0"/>
              <a:t>draft-sd-l2vpn-evpn-overlay</a:t>
            </a:r>
          </a:p>
          <a:p>
            <a:pPr lvl="1"/>
            <a:r>
              <a:rPr lang="en-US" dirty="0" smtClean="0"/>
              <a:t>draft-rabadan-l2vpn-evpn-prefix-advertisement</a:t>
            </a:r>
          </a:p>
          <a:p>
            <a:pPr lvl="1"/>
            <a:r>
              <a:rPr lang="en-US" dirty="0" smtClean="0"/>
              <a:t>draft-hao-l2vpn-evpn-mhn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26C-C7F1-4E1A-A11E-E1308229EAB9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64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Related WGs and Drafts - </a:t>
            </a:r>
            <a:r>
              <a:rPr lang="en-GB" dirty="0" smtClean="0"/>
              <a:t>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NVO3</a:t>
            </a:r>
          </a:p>
          <a:p>
            <a:pPr lvl="1"/>
            <a:r>
              <a:rPr lang="sv-SE" dirty="0" smtClean="0"/>
              <a:t> </a:t>
            </a:r>
          </a:p>
          <a:p>
            <a:r>
              <a:rPr lang="sv-SE" dirty="0" smtClean="0"/>
              <a:t>PWE3</a:t>
            </a:r>
          </a:p>
          <a:p>
            <a:pPr lvl="1"/>
            <a:r>
              <a:rPr lang="sv-SE" dirty="0" smtClean="0"/>
              <a:t> </a:t>
            </a:r>
          </a:p>
          <a:p>
            <a:r>
              <a:rPr lang="en-US" dirty="0" smtClean="0"/>
              <a:t>CCAMP</a:t>
            </a:r>
          </a:p>
          <a:p>
            <a:pPr lvl="1"/>
            <a:r>
              <a:rPr lang="en-GB" dirty="0" smtClean="0"/>
              <a:t>draft-belotti-app-statement-l1vpn-em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26C-C7F1-4E1A-A11E-E1308229EAB9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461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Desired Outcome of BoF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Agree on problem </a:t>
            </a:r>
          </a:p>
          <a:p>
            <a:pPr lvl="1"/>
            <a:r>
              <a:rPr lang="en-US" dirty="0" smtClean="0"/>
              <a:t>Scope</a:t>
            </a:r>
          </a:p>
          <a:p>
            <a:pPr lvl="1"/>
            <a:r>
              <a:rPr lang="en-US" dirty="0" smtClean="0"/>
              <a:t>Work to be done</a:t>
            </a:r>
          </a:p>
          <a:p>
            <a:r>
              <a:rPr lang="en-US" dirty="0" smtClean="0"/>
              <a:t>Gauge interest in topic</a:t>
            </a:r>
          </a:p>
          <a:p>
            <a:pPr lvl="1"/>
            <a:r>
              <a:rPr lang="en-US" dirty="0" smtClean="0"/>
              <a:t>Sufficient support for work?</a:t>
            </a:r>
          </a:p>
          <a:p>
            <a:pPr lvl="1"/>
            <a:r>
              <a:rPr lang="en-US" dirty="0" smtClean="0"/>
              <a:t>Sufficient authors &amp; contributors?</a:t>
            </a:r>
          </a:p>
          <a:p>
            <a:r>
              <a:rPr lang="en-US" dirty="0" smtClean="0"/>
              <a:t>Identify </a:t>
            </a:r>
            <a:r>
              <a:rPr lang="en-US" dirty="0"/>
              <a:t>a</a:t>
            </a:r>
            <a:r>
              <a:rPr lang="en-US" dirty="0" smtClean="0"/>
              <a:t>ction Items</a:t>
            </a:r>
          </a:p>
          <a:p>
            <a:pPr lvl="1"/>
            <a:r>
              <a:rPr lang="en-US" dirty="0" smtClean="0"/>
              <a:t>Possible drafts</a:t>
            </a:r>
          </a:p>
          <a:p>
            <a:pPr lvl="1"/>
            <a:r>
              <a:rPr lang="en-US" smtClean="0"/>
              <a:t>Next steps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26C-C7F1-4E1A-A11E-E1308229EAB9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313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BoF Preparation Process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Announce the BoF as early as possible </a:t>
            </a:r>
            <a:r>
              <a:rPr lang="en-US" dirty="0" smtClean="0">
                <a:sym typeface="Wingdings" panose="05000000000000000000" pitchFamily="2" charset="2"/>
              </a:rPr>
              <a:t>DONE</a:t>
            </a:r>
            <a:endParaRPr lang="en-US" dirty="0" smtClean="0"/>
          </a:p>
          <a:p>
            <a:r>
              <a:rPr lang="en-US" dirty="0" smtClean="0"/>
              <a:t>Setup and announce mailing list </a:t>
            </a:r>
            <a:r>
              <a:rPr lang="en-US" dirty="0" smtClean="0">
                <a:sym typeface="Wingdings" panose="05000000000000000000" pitchFamily="2" charset="2"/>
              </a:rPr>
              <a:t></a:t>
            </a:r>
            <a:r>
              <a:rPr lang="en-US" dirty="0">
                <a:sym typeface="Wingdings" panose="05000000000000000000" pitchFamily="2" charset="2"/>
              </a:rPr>
              <a:t>DONE</a:t>
            </a:r>
            <a:endParaRPr lang="en-US" dirty="0"/>
          </a:p>
          <a:p>
            <a:r>
              <a:rPr lang="en-US" dirty="0" smtClean="0"/>
              <a:t>Open discussion and request contributions</a:t>
            </a:r>
          </a:p>
          <a:p>
            <a:pPr lvl="1"/>
            <a:r>
              <a:rPr lang="en-US" dirty="0" smtClean="0"/>
              <a:t>With definition of problem</a:t>
            </a:r>
          </a:p>
          <a:p>
            <a:r>
              <a:rPr lang="en-US" dirty="0" smtClean="0"/>
              <a:t>Identify BoF discussion topics/drafts</a:t>
            </a:r>
          </a:p>
          <a:p>
            <a:r>
              <a:rPr lang="en-US" dirty="0" smtClean="0"/>
              <a:t>Build Agenda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26C-C7F1-4E1A-A11E-E1308229EAB9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983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22159</TotalTime>
  <Words>360</Words>
  <Application>Microsoft Office PowerPoint</Application>
  <PresentationFormat>On-screen Show (4:3)</PresentationFormat>
  <Paragraphs>112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</vt:lpstr>
      <vt:lpstr>blank</vt:lpstr>
      <vt:lpstr>Scaling of MPLS VPNs Proposed Non-Working Group Forming BoF</vt:lpstr>
      <vt:lpstr>Basic Questions</vt:lpstr>
      <vt:lpstr>Issues and Concerns</vt:lpstr>
      <vt:lpstr>Issues and Concerns – II</vt:lpstr>
      <vt:lpstr>Related WGs and Drafts </vt:lpstr>
      <vt:lpstr>Related WGs and Drafts - II</vt:lpstr>
      <vt:lpstr>Related WGs and Drafts - III</vt:lpstr>
      <vt:lpstr>Desired Outcome of BoF</vt:lpstr>
      <vt:lpstr>BoF Preparation Process</vt:lpstr>
      <vt:lpstr>BoF Agenda (outline)</vt:lpstr>
    </vt:vector>
  </TitlesOfParts>
  <Company>Alcatel-Lucent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 Status</dc:title>
  <dc:creator>Martin Vigoureux</dc:creator>
  <cp:lastModifiedBy>Loa Andersson</cp:lastModifiedBy>
  <cp:revision>551</cp:revision>
  <dcterms:created xsi:type="dcterms:W3CDTF">2009-07-16T11:04:26Z</dcterms:created>
  <dcterms:modified xsi:type="dcterms:W3CDTF">2013-12-01T16:44:57Z</dcterms:modified>
</cp:coreProperties>
</file>