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87" r:id="rId3"/>
    <p:sldId id="288" r:id="rId4"/>
    <p:sldId id="292" r:id="rId5"/>
    <p:sldId id="293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14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56891A-8DC7-4D4D-9911-1C1433572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62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60CD82-E0E0-4DC0-BF44-4F9BDEE8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78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54430-F7A2-4CF9-84F7-A883CAA4A7E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DCFDA-C940-41F1-9645-8C01E2F337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24DDB-AF54-468F-BA04-C3C2F130B2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426C-C7F1-4E1A-A11E-E1308229EA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69127-E870-4051-AD3C-4651892491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7B9C-6563-417A-B8E6-F98CA5F40E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776A-3495-4B3C-93AF-94C511E31C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ACC1-5A5A-4DC9-A8BB-5BAEDD9055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9C0F-3930-46A2-9680-AD454901E6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A6C78-DA4B-4282-8240-8D832831A81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860FB-38CC-4EDF-8F50-148C1EB58A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72C147A-E9C4-4FD9-89B5-228D47BED2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Scaling of MPLS VPNs</a:t>
            </a: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Proposed Non-Working Group Forming </a:t>
            </a:r>
            <a:r>
              <a:rPr lang="en-GB" sz="2800" dirty="0" err="1" smtClean="0"/>
              <a:t>BoF</a:t>
            </a:r>
            <a:endParaRPr lang="en-GB" sz="2800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IETF 89 – London</a:t>
            </a:r>
          </a:p>
          <a:p>
            <a:pPr eaLnBrk="1" hangingPunct="1"/>
            <a:r>
              <a:rPr lang="en-GB" sz="2800" dirty="0" err="1" smtClean="0"/>
              <a:t>Xxxday</a:t>
            </a:r>
            <a:r>
              <a:rPr lang="en-GB" sz="2800" dirty="0" smtClean="0"/>
              <a:t>, </a:t>
            </a:r>
            <a:r>
              <a:rPr lang="en-GB" sz="2800" dirty="0" err="1" smtClean="0"/>
              <a:t>yy:zz-aa:bb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Issues and Concerns</a:t>
            </a:r>
            <a:endParaRPr lang="en-GB" sz="24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What type of scaling are of interest?</a:t>
            </a:r>
          </a:p>
          <a:p>
            <a:pPr lvl="1" eaLnBrk="1" hangingPunct="1"/>
            <a:r>
              <a:rPr lang="en-US" sz="2400" b="1" dirty="0" smtClean="0"/>
              <a:t>Size of VPNs</a:t>
            </a:r>
          </a:p>
          <a:p>
            <a:pPr lvl="2" eaLnBrk="1" hangingPunct="1"/>
            <a:r>
              <a:rPr lang="en-US" sz="2000" b="1" dirty="0" smtClean="0"/>
              <a:t>Number </a:t>
            </a:r>
            <a:r>
              <a:rPr lang="en-US" sz="2000" b="1" dirty="0"/>
              <a:t>of sites</a:t>
            </a:r>
          </a:p>
          <a:p>
            <a:pPr lvl="2" eaLnBrk="1" hangingPunct="1"/>
            <a:r>
              <a:rPr lang="en-US" sz="2000" b="1" dirty="0" smtClean="0"/>
              <a:t>Number </a:t>
            </a:r>
            <a:r>
              <a:rPr lang="en-US" sz="2000" b="1" dirty="0"/>
              <a:t>of prefixes</a:t>
            </a:r>
          </a:p>
          <a:p>
            <a:pPr lvl="2" eaLnBrk="1" hangingPunct="1"/>
            <a:r>
              <a:rPr lang="en-US" sz="2000" b="1" dirty="0" smtClean="0"/>
              <a:t>Size </a:t>
            </a:r>
            <a:r>
              <a:rPr lang="en-US" sz="2000" b="1" dirty="0"/>
              <a:t>of multicast trees</a:t>
            </a:r>
          </a:p>
          <a:p>
            <a:pPr lvl="2" eaLnBrk="1" hangingPunct="1"/>
            <a:r>
              <a:rPr lang="en-US" sz="2000" b="1" dirty="0" smtClean="0"/>
              <a:t>"</a:t>
            </a:r>
            <a:r>
              <a:rPr lang="en-US" sz="2000" b="1" dirty="0"/>
              <a:t>Distance" between sites (multi-AS</a:t>
            </a:r>
            <a:r>
              <a:rPr lang="en-US" sz="2000" b="1" dirty="0" smtClean="0"/>
              <a:t>)</a:t>
            </a:r>
          </a:p>
          <a:p>
            <a:pPr lvl="2" eaLnBrk="1" hangingPunct="1"/>
            <a:r>
              <a:rPr lang="en-US" sz="2000" b="1" dirty="0">
                <a:latin typeface="Arial Unicode MS" panose="020B0604020202020204" pitchFamily="34" charset="-128"/>
              </a:rPr>
              <a:t>Number of pseudowires or other pairwise </a:t>
            </a:r>
            <a:r>
              <a:rPr lang="en-US" sz="2000" b="1" dirty="0"/>
              <a:t>associations</a:t>
            </a:r>
            <a:r>
              <a:rPr lang="en-US" sz="1600" b="1" dirty="0"/>
              <a:t> </a:t>
            </a:r>
            <a:endParaRPr lang="en-US" sz="2000" b="1" dirty="0" smtClean="0"/>
          </a:p>
          <a:p>
            <a:pPr lvl="1" eaLnBrk="1" hangingPunct="1"/>
            <a:r>
              <a:rPr lang="en-US" sz="2400" b="1" dirty="0" smtClean="0"/>
              <a:t>Number of VPNs</a:t>
            </a:r>
          </a:p>
          <a:p>
            <a:pPr eaLnBrk="1" hangingPunct="1"/>
            <a:r>
              <a:rPr lang="en-US" sz="2800" b="1" dirty="0" smtClean="0"/>
              <a:t>What are the real scaling points</a:t>
            </a:r>
          </a:p>
          <a:p>
            <a:pPr lvl="1" eaLnBrk="1" hangingPunct="1"/>
            <a:r>
              <a:rPr lang="en-US" sz="2400" b="1" dirty="0" smtClean="0"/>
              <a:t>MPLS specific</a:t>
            </a:r>
          </a:p>
          <a:p>
            <a:pPr lvl="1" eaLnBrk="1" hangingPunct="1"/>
            <a:r>
              <a:rPr lang="en-US" sz="2400" b="1" dirty="0" smtClean="0"/>
              <a:t>VPN specific</a:t>
            </a:r>
          </a:p>
          <a:p>
            <a:pPr lvl="1" eaLnBrk="1" hangingPunct="1"/>
            <a:r>
              <a:rPr lang="en-US" sz="2400" b="1" dirty="0" smtClean="0"/>
              <a:t>VPN management and configuration</a:t>
            </a:r>
          </a:p>
          <a:p>
            <a:pPr eaLnBrk="1" hangingPunct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Drafts already posted-I</a:t>
            </a:r>
            <a:endParaRPr lang="en-GB" sz="2400" b="1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 numCol="1"/>
          <a:lstStyle/>
          <a:p>
            <a:pPr marL="0" indent="0" eaLnBrk="1" hangingPunct="1">
              <a:buNone/>
            </a:pPr>
            <a:r>
              <a:rPr lang="en-US" sz="2400" b="1" dirty="0" smtClean="0"/>
              <a:t>Note this is a layman’s approximation, some might have been missed other added by mistake </a:t>
            </a:r>
            <a:endParaRPr lang="en-US" b="1" dirty="0"/>
          </a:p>
          <a:p>
            <a:pPr eaLnBrk="1" hangingPunct="1"/>
            <a:r>
              <a:rPr lang="en-US" b="1" dirty="0" smtClean="0"/>
              <a:t>CCAMP</a:t>
            </a:r>
            <a:endParaRPr lang="en-US" b="1" dirty="0"/>
          </a:p>
          <a:p>
            <a:pPr lvl="1" eaLnBrk="1" hangingPunct="1"/>
            <a:r>
              <a:rPr lang="en-US" b="1" dirty="0" smtClean="0"/>
              <a:t>draft-</a:t>
            </a:r>
            <a:r>
              <a:rPr lang="en-US" b="1" dirty="0" err="1" smtClean="0"/>
              <a:t>fedyk</a:t>
            </a:r>
            <a:r>
              <a:rPr lang="en-US" b="1" dirty="0" smtClean="0"/>
              <a:t>-</a:t>
            </a:r>
            <a:r>
              <a:rPr lang="en-US" b="1" dirty="0" err="1" smtClean="0"/>
              <a:t>ccamp</a:t>
            </a:r>
            <a:r>
              <a:rPr lang="en-US" b="1" dirty="0" smtClean="0"/>
              <a:t>-</a:t>
            </a:r>
            <a:r>
              <a:rPr lang="en-US" b="1" dirty="0" err="1" smtClean="0"/>
              <a:t>uni</a:t>
            </a:r>
            <a:r>
              <a:rPr lang="en-US" b="1" dirty="0" smtClean="0"/>
              <a:t>-extensions</a:t>
            </a:r>
          </a:p>
          <a:p>
            <a:pPr lvl="1" eaLnBrk="1" hangingPunct="1"/>
            <a:r>
              <a:rPr lang="en-GB" b="1" dirty="0" smtClean="0">
                <a:solidFill>
                  <a:srgbClr val="0070C0"/>
                </a:solidFill>
              </a:rPr>
              <a:t>draft-belotti-app-statement-l1vpn-em</a:t>
            </a:r>
            <a:endParaRPr lang="en-US" b="1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b="1" dirty="0" smtClean="0"/>
              <a:t>L3VPN</a:t>
            </a:r>
            <a:endParaRPr lang="en-US" b="1" dirty="0" smtClean="0"/>
          </a:p>
          <a:p>
            <a:pPr lvl="1" eaLnBrk="1" hangingPunct="1"/>
            <a:r>
              <a:rPr lang="sv-SE" b="1" dirty="0" smtClean="0"/>
              <a:t>draft-gs-vpn-scaling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draft-xu-l3vpn-virtual-subnet</a:t>
            </a:r>
          </a:p>
          <a:p>
            <a:pPr lvl="1" eaLnBrk="1" hangingPunct="1"/>
            <a:r>
              <a:rPr lang="en-US" b="1" dirty="0"/>
              <a:t>draft-renwei-l3vpn-big-label</a:t>
            </a:r>
            <a:endParaRPr lang="en-US" b="1" dirty="0" smtClean="0"/>
          </a:p>
          <a:p>
            <a:pPr eaLnBrk="1" hangingPunct="1"/>
            <a:endParaRPr lang="en-US" b="1" dirty="0"/>
          </a:p>
          <a:p>
            <a:pPr lvl="1" eaLnBrk="1" hangingPunct="1"/>
            <a:endParaRPr lang="en-US" b="1" dirty="0" smtClean="0"/>
          </a:p>
          <a:p>
            <a:pPr marL="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99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Drafts already posted - II</a:t>
            </a:r>
            <a:endParaRPr lang="en-GB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L2VPN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draft-zhang-l2vpn-evpn-selective-mcast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draft-sd-l2vpn-evpn-overlay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draft-rabadan-l2vpn-evpn-prefix-advertisement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draft-hao-l2vpn-evpn-mhn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Drafts already posted - III</a:t>
            </a:r>
            <a:endParaRPr lang="en-GB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MPLS</a:t>
            </a:r>
            <a:endParaRPr lang="en-US" b="1" dirty="0"/>
          </a:p>
          <a:p>
            <a:pPr lvl="1" eaLnBrk="1" hangingPunct="1"/>
            <a:r>
              <a:rPr lang="en-US" b="1" dirty="0" smtClean="0"/>
              <a:t>draft-</a:t>
            </a:r>
            <a:r>
              <a:rPr lang="en-US" b="1" dirty="0" err="1" smtClean="0"/>
              <a:t>renwei</a:t>
            </a:r>
            <a:r>
              <a:rPr lang="en-US" b="1" dirty="0" smtClean="0"/>
              <a:t>-</a:t>
            </a:r>
            <a:r>
              <a:rPr lang="en-US" b="1" dirty="0" err="1" smtClean="0"/>
              <a:t>mpls</a:t>
            </a:r>
            <a:r>
              <a:rPr lang="en-US" b="1" dirty="0" smtClean="0"/>
              <a:t>-big-label</a:t>
            </a:r>
          </a:p>
          <a:p>
            <a:pPr lvl="1" eaLnBrk="1" hangingPunct="1"/>
            <a:r>
              <a:rPr lang="en-US" b="1" dirty="0" smtClean="0"/>
              <a:t>draft-li-</a:t>
            </a:r>
            <a:r>
              <a:rPr lang="en-US" b="1" dirty="0" err="1" smtClean="0"/>
              <a:t>mpls</a:t>
            </a:r>
            <a:r>
              <a:rPr lang="en-US" b="1" dirty="0" smtClean="0"/>
              <a:t>-mega-label</a:t>
            </a:r>
          </a:p>
          <a:p>
            <a:pPr lvl="1" eaLnBrk="1" hangingPunct="1"/>
            <a:r>
              <a:rPr lang="en-US" b="1" dirty="0" smtClean="0"/>
              <a:t>draft-li-</a:t>
            </a:r>
            <a:r>
              <a:rPr lang="en-US" b="1" dirty="0" err="1" smtClean="0"/>
              <a:t>mpls</a:t>
            </a:r>
            <a:r>
              <a:rPr lang="en-US" b="1" dirty="0" smtClean="0"/>
              <a:t>-label-stack-distribution</a:t>
            </a:r>
          </a:p>
          <a:p>
            <a:pPr lvl="1" eaLnBrk="1" hangingPunct="1"/>
            <a:r>
              <a:rPr lang="en-US" b="1" dirty="0"/>
              <a:t>draft-li-</a:t>
            </a:r>
            <a:r>
              <a:rPr lang="en-US" b="1" dirty="0" err="1"/>
              <a:t>mpls</a:t>
            </a:r>
            <a:r>
              <a:rPr lang="en-US" b="1" dirty="0"/>
              <a:t>-global-label-</a:t>
            </a:r>
            <a:r>
              <a:rPr lang="en-US" b="1" dirty="0" err="1"/>
              <a:t>usecases</a:t>
            </a:r>
            <a:endParaRPr lang="en-US" b="1" dirty="0"/>
          </a:p>
          <a:p>
            <a:r>
              <a:rPr lang="sv-SE" b="1" dirty="0" smtClean="0"/>
              <a:t>NVO3</a:t>
            </a:r>
          </a:p>
          <a:p>
            <a:pPr lvl="1"/>
            <a:r>
              <a:rPr lang="sv-SE" b="1" dirty="0"/>
              <a:t> </a:t>
            </a:r>
            <a:endParaRPr lang="sv-SE" b="1" dirty="0" smtClean="0"/>
          </a:p>
          <a:p>
            <a:r>
              <a:rPr lang="sv-SE" b="1" dirty="0" smtClean="0"/>
              <a:t>PWE3</a:t>
            </a:r>
          </a:p>
          <a:p>
            <a:pPr lvl="1"/>
            <a:r>
              <a:rPr lang="sv-SE" b="1" dirty="0" smtClean="0"/>
              <a:t>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9146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Desired outcome</a:t>
            </a:r>
            <a:endParaRPr lang="en-GB" sz="24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US" b="1" dirty="0" smtClean="0"/>
              <a:t>List Critical scaling issues</a:t>
            </a:r>
          </a:p>
          <a:p>
            <a:pPr eaLnBrk="1" hangingPunct="1"/>
            <a:r>
              <a:rPr lang="en-US" b="1" dirty="0" smtClean="0"/>
              <a:t>Commonality between the scaling issues</a:t>
            </a:r>
          </a:p>
          <a:p>
            <a:pPr eaLnBrk="1" hangingPunct="1"/>
            <a:r>
              <a:rPr lang="en-US" b="1" dirty="0"/>
              <a:t>Coordinate and kick-start necessary work in the correct place.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Action Items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Desired outcomes of a BoF</a:t>
            </a:r>
            <a:r>
              <a:rPr kumimoji="0" 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BoF</a:t>
            </a:r>
            <a:r>
              <a:rPr lang="en-GB" dirty="0" smtClean="0"/>
              <a:t> Preparing Process</a:t>
            </a:r>
            <a:endParaRPr lang="en-GB" sz="24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US" b="1" dirty="0" smtClean="0"/>
              <a:t>Announce the </a:t>
            </a:r>
            <a:r>
              <a:rPr lang="en-US" b="1" dirty="0" err="1" smtClean="0"/>
              <a:t>BoF</a:t>
            </a:r>
            <a:r>
              <a:rPr lang="en-US" b="1" dirty="0" smtClean="0"/>
              <a:t> as early s possible</a:t>
            </a:r>
            <a:br>
              <a:rPr lang="en-US" b="1" dirty="0" smtClean="0"/>
            </a:br>
            <a:r>
              <a:rPr lang="en-US" sz="2400" b="1" dirty="0" smtClean="0"/>
              <a:t>(preliminary here in Vancouver)</a:t>
            </a:r>
          </a:p>
          <a:p>
            <a:pPr eaLnBrk="1" hangingPunct="1"/>
            <a:r>
              <a:rPr lang="en-US" b="1" dirty="0" smtClean="0"/>
              <a:t>Request contributions</a:t>
            </a:r>
          </a:p>
          <a:p>
            <a:pPr eaLnBrk="1" hangingPunct="1"/>
            <a:r>
              <a:rPr lang="en-US" b="1" dirty="0" err="1" smtClean="0"/>
              <a:t>Stuckees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Build Agenda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Desired outcomes of a BoF</a:t>
            </a:r>
            <a:r>
              <a:rPr kumimoji="0" 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BoF</a:t>
            </a:r>
            <a:r>
              <a:rPr lang="en-GB" dirty="0" smtClean="0"/>
              <a:t> Agenda (outline)</a:t>
            </a:r>
            <a:endParaRPr lang="en-GB" sz="24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US" b="1" dirty="0" smtClean="0"/>
              <a:t>Presentation 1</a:t>
            </a:r>
          </a:p>
          <a:p>
            <a:pPr lvl="1" eaLnBrk="1" hangingPunct="1"/>
            <a:r>
              <a:rPr lang="en-US" b="1" dirty="0" smtClean="0"/>
              <a:t>Clarifying questions</a:t>
            </a:r>
          </a:p>
          <a:p>
            <a:pPr eaLnBrk="1" hangingPunct="1"/>
            <a:r>
              <a:rPr lang="en-US" b="1" dirty="0" err="1" smtClean="0"/>
              <a:t>Pesentation</a:t>
            </a:r>
            <a:r>
              <a:rPr lang="en-US" b="1" dirty="0" smtClean="0"/>
              <a:t> 2</a:t>
            </a:r>
          </a:p>
          <a:p>
            <a:pPr lvl="1" eaLnBrk="1" hangingPunct="1"/>
            <a:r>
              <a:rPr lang="en-US" b="1" dirty="0" smtClean="0"/>
              <a:t>Clarifying questions</a:t>
            </a:r>
          </a:p>
          <a:p>
            <a:pPr eaLnBrk="1" hangingPunct="1"/>
            <a:r>
              <a:rPr lang="en-US" b="1" dirty="0" smtClean="0"/>
              <a:t>Presentation 3</a:t>
            </a:r>
          </a:p>
          <a:p>
            <a:pPr lvl="1" eaLnBrk="1" hangingPunct="1"/>
            <a:r>
              <a:rPr lang="en-US" b="1" dirty="0" smtClean="0"/>
              <a:t>Clarifying questions</a:t>
            </a:r>
          </a:p>
          <a:p>
            <a:pPr eaLnBrk="1" hangingPunct="1"/>
            <a:r>
              <a:rPr lang="en-US" b="1" dirty="0" smtClean="0"/>
              <a:t>Discussion</a:t>
            </a:r>
          </a:p>
          <a:p>
            <a:pPr eaLnBrk="1" hangingPunct="1"/>
            <a:r>
              <a:rPr lang="en-US" b="1" dirty="0" smtClean="0"/>
              <a:t>Summary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Desired outcomes of a BoF</a:t>
            </a:r>
            <a:r>
              <a:rPr kumimoji="0" 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20321</TotalTime>
  <Words>184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Unicode MS</vt:lpstr>
      <vt:lpstr>Arial</vt:lpstr>
      <vt:lpstr>Trebuchet MS</vt:lpstr>
      <vt:lpstr>blank</vt:lpstr>
      <vt:lpstr>Scaling of MPLS VPNs Proposed Non-Working Group Forming BoF</vt:lpstr>
      <vt:lpstr>Issues and Concerns</vt:lpstr>
      <vt:lpstr>Drafts already posted-I</vt:lpstr>
      <vt:lpstr>Drafts already posted - II</vt:lpstr>
      <vt:lpstr>Drafts already posted - III</vt:lpstr>
      <vt:lpstr>Desired outcome</vt:lpstr>
      <vt:lpstr>BoF Preparing Process</vt:lpstr>
      <vt:lpstr>BoF Agenda (outline)</vt:lpstr>
    </vt:vector>
  </TitlesOfParts>
  <Company>Alcatel-Lucent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Status</dc:title>
  <dc:creator>Martin Vigoureux</dc:creator>
  <cp:lastModifiedBy>Loa Andersson</cp:lastModifiedBy>
  <cp:revision>531</cp:revision>
  <dcterms:created xsi:type="dcterms:W3CDTF">2009-07-16T11:04:26Z</dcterms:created>
  <dcterms:modified xsi:type="dcterms:W3CDTF">2013-11-21T16:00:59Z</dcterms:modified>
</cp:coreProperties>
</file>