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9" r:id="rId4"/>
    <p:sldId id="264" r:id="rId5"/>
    <p:sldId id="265" r:id="rId6"/>
    <p:sldId id="26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85" d="100"/>
          <a:sy n="85" d="100"/>
        </p:scale>
        <p:origin x="595"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41CF-A8B6-4456-A80D-423772CD0F2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F0A7D1B-1966-4285-8C48-935F287CE8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31CEF5C-AA4B-477A-85AF-0E07D321B028}"/>
              </a:ext>
            </a:extLst>
          </p:cNvPr>
          <p:cNvSpPr>
            <a:spLocks noGrp="1"/>
          </p:cNvSpPr>
          <p:nvPr>
            <p:ph type="dt" sz="half" idx="10"/>
          </p:nvPr>
        </p:nvSpPr>
        <p:spPr/>
        <p:txBody>
          <a:bodyPr/>
          <a:lstStyle/>
          <a:p>
            <a:fld id="{2DA6F3C0-B6A8-46FF-BFB5-53BB45F765DE}" type="datetimeFigureOut">
              <a:rPr lang="en-GB" smtClean="0"/>
              <a:t>22/07/2019</a:t>
            </a:fld>
            <a:endParaRPr lang="en-GB"/>
          </a:p>
        </p:txBody>
      </p:sp>
      <p:sp>
        <p:nvSpPr>
          <p:cNvPr id="5" name="Footer Placeholder 4">
            <a:extLst>
              <a:ext uri="{FF2B5EF4-FFF2-40B4-BE49-F238E27FC236}">
                <a16:creationId xmlns:a16="http://schemas.microsoft.com/office/drawing/2014/main" id="{968BF04C-CA9F-4AF5-A5F5-3C478F0CC6A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DC06F6-9B7D-420C-A3BB-17A8A33C97A8}"/>
              </a:ext>
            </a:extLst>
          </p:cNvPr>
          <p:cNvSpPr>
            <a:spLocks noGrp="1"/>
          </p:cNvSpPr>
          <p:nvPr>
            <p:ph type="sldNum" sz="quarter" idx="12"/>
          </p:nvPr>
        </p:nvSpPr>
        <p:spPr/>
        <p:txBody>
          <a:bodyPr/>
          <a:lstStyle/>
          <a:p>
            <a:fld id="{1A7284D3-CFCD-49A1-B1CF-1C804BC4597A}" type="slidenum">
              <a:rPr lang="en-GB" smtClean="0"/>
              <a:t>‹#›</a:t>
            </a:fld>
            <a:endParaRPr lang="en-GB"/>
          </a:p>
        </p:txBody>
      </p:sp>
    </p:spTree>
    <p:extLst>
      <p:ext uri="{BB962C8B-B14F-4D97-AF65-F5344CB8AC3E}">
        <p14:creationId xmlns:p14="http://schemas.microsoft.com/office/powerpoint/2010/main" val="2393407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31503-12D9-4202-A9FB-0F3E5D964E8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932A39D-9317-455B-A13E-D4EA89ABF07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06CBDA-0D8D-41A1-9134-C0C4AC12F18A}"/>
              </a:ext>
            </a:extLst>
          </p:cNvPr>
          <p:cNvSpPr>
            <a:spLocks noGrp="1"/>
          </p:cNvSpPr>
          <p:nvPr>
            <p:ph type="dt" sz="half" idx="10"/>
          </p:nvPr>
        </p:nvSpPr>
        <p:spPr/>
        <p:txBody>
          <a:bodyPr/>
          <a:lstStyle/>
          <a:p>
            <a:fld id="{2DA6F3C0-B6A8-46FF-BFB5-53BB45F765DE}" type="datetimeFigureOut">
              <a:rPr lang="en-GB" smtClean="0"/>
              <a:t>22/07/2019</a:t>
            </a:fld>
            <a:endParaRPr lang="en-GB"/>
          </a:p>
        </p:txBody>
      </p:sp>
      <p:sp>
        <p:nvSpPr>
          <p:cNvPr id="5" name="Footer Placeholder 4">
            <a:extLst>
              <a:ext uri="{FF2B5EF4-FFF2-40B4-BE49-F238E27FC236}">
                <a16:creationId xmlns:a16="http://schemas.microsoft.com/office/drawing/2014/main" id="{41AE93B4-4A05-4483-B22D-B6B6B57262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A34C7AE-C31E-4BD7-8BE4-E81E5FED7084}"/>
              </a:ext>
            </a:extLst>
          </p:cNvPr>
          <p:cNvSpPr>
            <a:spLocks noGrp="1"/>
          </p:cNvSpPr>
          <p:nvPr>
            <p:ph type="sldNum" sz="quarter" idx="12"/>
          </p:nvPr>
        </p:nvSpPr>
        <p:spPr/>
        <p:txBody>
          <a:bodyPr/>
          <a:lstStyle/>
          <a:p>
            <a:fld id="{1A7284D3-CFCD-49A1-B1CF-1C804BC4597A}" type="slidenum">
              <a:rPr lang="en-GB" smtClean="0"/>
              <a:t>‹#›</a:t>
            </a:fld>
            <a:endParaRPr lang="en-GB"/>
          </a:p>
        </p:txBody>
      </p:sp>
    </p:spTree>
    <p:extLst>
      <p:ext uri="{BB962C8B-B14F-4D97-AF65-F5344CB8AC3E}">
        <p14:creationId xmlns:p14="http://schemas.microsoft.com/office/powerpoint/2010/main" val="964126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D4F54F-8A6E-495A-B674-3A4FF7DEF2E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803945D-DBEF-4610-A142-9143FB3BE58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C10893E-031E-45CC-99BD-E17FE83DEA42}"/>
              </a:ext>
            </a:extLst>
          </p:cNvPr>
          <p:cNvSpPr>
            <a:spLocks noGrp="1"/>
          </p:cNvSpPr>
          <p:nvPr>
            <p:ph type="dt" sz="half" idx="10"/>
          </p:nvPr>
        </p:nvSpPr>
        <p:spPr/>
        <p:txBody>
          <a:bodyPr/>
          <a:lstStyle/>
          <a:p>
            <a:fld id="{2DA6F3C0-B6A8-46FF-BFB5-53BB45F765DE}" type="datetimeFigureOut">
              <a:rPr lang="en-GB" smtClean="0"/>
              <a:t>22/07/2019</a:t>
            </a:fld>
            <a:endParaRPr lang="en-GB"/>
          </a:p>
        </p:txBody>
      </p:sp>
      <p:sp>
        <p:nvSpPr>
          <p:cNvPr id="5" name="Footer Placeholder 4">
            <a:extLst>
              <a:ext uri="{FF2B5EF4-FFF2-40B4-BE49-F238E27FC236}">
                <a16:creationId xmlns:a16="http://schemas.microsoft.com/office/drawing/2014/main" id="{676536CE-8D54-4773-B8B3-FCD51A0C4A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FBD656-A381-4A28-A69A-F4BA3C825429}"/>
              </a:ext>
            </a:extLst>
          </p:cNvPr>
          <p:cNvSpPr>
            <a:spLocks noGrp="1"/>
          </p:cNvSpPr>
          <p:nvPr>
            <p:ph type="sldNum" sz="quarter" idx="12"/>
          </p:nvPr>
        </p:nvSpPr>
        <p:spPr/>
        <p:txBody>
          <a:bodyPr/>
          <a:lstStyle/>
          <a:p>
            <a:fld id="{1A7284D3-CFCD-49A1-B1CF-1C804BC4597A}" type="slidenum">
              <a:rPr lang="en-GB" smtClean="0"/>
              <a:t>‹#›</a:t>
            </a:fld>
            <a:endParaRPr lang="en-GB"/>
          </a:p>
        </p:txBody>
      </p:sp>
    </p:spTree>
    <p:extLst>
      <p:ext uri="{BB962C8B-B14F-4D97-AF65-F5344CB8AC3E}">
        <p14:creationId xmlns:p14="http://schemas.microsoft.com/office/powerpoint/2010/main" val="2752834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A0719-6A6C-40AE-A502-C343E86841F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734F628-EE38-4730-93FA-A40B83E273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1A1C575-7DE6-4188-BFB5-2A7E7D1B1AF6}"/>
              </a:ext>
            </a:extLst>
          </p:cNvPr>
          <p:cNvSpPr>
            <a:spLocks noGrp="1"/>
          </p:cNvSpPr>
          <p:nvPr>
            <p:ph type="dt" sz="half" idx="10"/>
          </p:nvPr>
        </p:nvSpPr>
        <p:spPr/>
        <p:txBody>
          <a:bodyPr/>
          <a:lstStyle/>
          <a:p>
            <a:fld id="{2DA6F3C0-B6A8-46FF-BFB5-53BB45F765DE}" type="datetimeFigureOut">
              <a:rPr lang="en-GB" smtClean="0"/>
              <a:t>22/07/2019</a:t>
            </a:fld>
            <a:endParaRPr lang="en-GB"/>
          </a:p>
        </p:txBody>
      </p:sp>
      <p:sp>
        <p:nvSpPr>
          <p:cNvPr id="5" name="Footer Placeholder 4">
            <a:extLst>
              <a:ext uri="{FF2B5EF4-FFF2-40B4-BE49-F238E27FC236}">
                <a16:creationId xmlns:a16="http://schemas.microsoft.com/office/drawing/2014/main" id="{731CE5F7-2A09-4F53-9250-73BB8D37C18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6610F52-35A4-42E0-AB26-023F8316402E}"/>
              </a:ext>
            </a:extLst>
          </p:cNvPr>
          <p:cNvSpPr>
            <a:spLocks noGrp="1"/>
          </p:cNvSpPr>
          <p:nvPr>
            <p:ph type="sldNum" sz="quarter" idx="12"/>
          </p:nvPr>
        </p:nvSpPr>
        <p:spPr/>
        <p:txBody>
          <a:bodyPr/>
          <a:lstStyle/>
          <a:p>
            <a:fld id="{1A7284D3-CFCD-49A1-B1CF-1C804BC4597A}" type="slidenum">
              <a:rPr lang="en-GB" smtClean="0"/>
              <a:t>‹#›</a:t>
            </a:fld>
            <a:endParaRPr lang="en-GB"/>
          </a:p>
        </p:txBody>
      </p:sp>
    </p:spTree>
    <p:extLst>
      <p:ext uri="{BB962C8B-B14F-4D97-AF65-F5344CB8AC3E}">
        <p14:creationId xmlns:p14="http://schemas.microsoft.com/office/powerpoint/2010/main" val="3857077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DADBB-8E82-4A45-9CAA-74CA30608E9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0E954F6-9253-4B0B-9148-DD1779DFFC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291F25-F2A7-45D6-A143-7476FF9B07F7}"/>
              </a:ext>
            </a:extLst>
          </p:cNvPr>
          <p:cNvSpPr>
            <a:spLocks noGrp="1"/>
          </p:cNvSpPr>
          <p:nvPr>
            <p:ph type="dt" sz="half" idx="10"/>
          </p:nvPr>
        </p:nvSpPr>
        <p:spPr/>
        <p:txBody>
          <a:bodyPr/>
          <a:lstStyle/>
          <a:p>
            <a:fld id="{2DA6F3C0-B6A8-46FF-BFB5-53BB45F765DE}" type="datetimeFigureOut">
              <a:rPr lang="en-GB" smtClean="0"/>
              <a:t>22/07/2019</a:t>
            </a:fld>
            <a:endParaRPr lang="en-GB"/>
          </a:p>
        </p:txBody>
      </p:sp>
      <p:sp>
        <p:nvSpPr>
          <p:cNvPr id="5" name="Footer Placeholder 4">
            <a:extLst>
              <a:ext uri="{FF2B5EF4-FFF2-40B4-BE49-F238E27FC236}">
                <a16:creationId xmlns:a16="http://schemas.microsoft.com/office/drawing/2014/main" id="{0F5DEE33-BAAF-4CAC-B0B7-C0EA7348A2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1A2D792-1CC3-471D-8E91-6E0FEA8918B5}"/>
              </a:ext>
            </a:extLst>
          </p:cNvPr>
          <p:cNvSpPr>
            <a:spLocks noGrp="1"/>
          </p:cNvSpPr>
          <p:nvPr>
            <p:ph type="sldNum" sz="quarter" idx="12"/>
          </p:nvPr>
        </p:nvSpPr>
        <p:spPr/>
        <p:txBody>
          <a:bodyPr/>
          <a:lstStyle/>
          <a:p>
            <a:fld id="{1A7284D3-CFCD-49A1-B1CF-1C804BC4597A}" type="slidenum">
              <a:rPr lang="en-GB" smtClean="0"/>
              <a:t>‹#›</a:t>
            </a:fld>
            <a:endParaRPr lang="en-GB"/>
          </a:p>
        </p:txBody>
      </p:sp>
    </p:spTree>
    <p:extLst>
      <p:ext uri="{BB962C8B-B14F-4D97-AF65-F5344CB8AC3E}">
        <p14:creationId xmlns:p14="http://schemas.microsoft.com/office/powerpoint/2010/main" val="3125796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603E0-7B75-4471-BD7B-494C1E03397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8AE2C29-A446-47CD-ABB3-A26DEAEBEB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E049C6C-77E0-402B-843C-079AA789FDC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89B0098-EA38-482E-AF54-D2627878AD26}"/>
              </a:ext>
            </a:extLst>
          </p:cNvPr>
          <p:cNvSpPr>
            <a:spLocks noGrp="1"/>
          </p:cNvSpPr>
          <p:nvPr>
            <p:ph type="dt" sz="half" idx="10"/>
          </p:nvPr>
        </p:nvSpPr>
        <p:spPr/>
        <p:txBody>
          <a:bodyPr/>
          <a:lstStyle/>
          <a:p>
            <a:fld id="{2DA6F3C0-B6A8-46FF-BFB5-53BB45F765DE}" type="datetimeFigureOut">
              <a:rPr lang="en-GB" smtClean="0"/>
              <a:t>22/07/2019</a:t>
            </a:fld>
            <a:endParaRPr lang="en-GB"/>
          </a:p>
        </p:txBody>
      </p:sp>
      <p:sp>
        <p:nvSpPr>
          <p:cNvPr id="6" name="Footer Placeholder 5">
            <a:extLst>
              <a:ext uri="{FF2B5EF4-FFF2-40B4-BE49-F238E27FC236}">
                <a16:creationId xmlns:a16="http://schemas.microsoft.com/office/drawing/2014/main" id="{88789004-EBA2-4994-8784-C82CB2D181E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C50D180-E36B-427C-9324-8DA224DD6F4C}"/>
              </a:ext>
            </a:extLst>
          </p:cNvPr>
          <p:cNvSpPr>
            <a:spLocks noGrp="1"/>
          </p:cNvSpPr>
          <p:nvPr>
            <p:ph type="sldNum" sz="quarter" idx="12"/>
          </p:nvPr>
        </p:nvSpPr>
        <p:spPr/>
        <p:txBody>
          <a:bodyPr/>
          <a:lstStyle/>
          <a:p>
            <a:fld id="{1A7284D3-CFCD-49A1-B1CF-1C804BC4597A}" type="slidenum">
              <a:rPr lang="en-GB" smtClean="0"/>
              <a:t>‹#›</a:t>
            </a:fld>
            <a:endParaRPr lang="en-GB"/>
          </a:p>
        </p:txBody>
      </p:sp>
    </p:spTree>
    <p:extLst>
      <p:ext uri="{BB962C8B-B14F-4D97-AF65-F5344CB8AC3E}">
        <p14:creationId xmlns:p14="http://schemas.microsoft.com/office/powerpoint/2010/main" val="3158555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D4D2F-5827-41EB-830C-9320A122FA0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5FD02CC-D7C2-4B94-A92C-240D896C6D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FA376D-3E6A-47DF-88D7-BDF021E2756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19A3079-E31D-4028-A42C-E11E8593E4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559C5D7-283F-462F-974E-DDCEE3751D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6E22F86-5ADF-427C-A339-1E2009642985}"/>
              </a:ext>
            </a:extLst>
          </p:cNvPr>
          <p:cNvSpPr>
            <a:spLocks noGrp="1"/>
          </p:cNvSpPr>
          <p:nvPr>
            <p:ph type="dt" sz="half" idx="10"/>
          </p:nvPr>
        </p:nvSpPr>
        <p:spPr/>
        <p:txBody>
          <a:bodyPr/>
          <a:lstStyle/>
          <a:p>
            <a:fld id="{2DA6F3C0-B6A8-46FF-BFB5-53BB45F765DE}" type="datetimeFigureOut">
              <a:rPr lang="en-GB" smtClean="0"/>
              <a:t>22/07/2019</a:t>
            </a:fld>
            <a:endParaRPr lang="en-GB"/>
          </a:p>
        </p:txBody>
      </p:sp>
      <p:sp>
        <p:nvSpPr>
          <p:cNvPr id="8" name="Footer Placeholder 7">
            <a:extLst>
              <a:ext uri="{FF2B5EF4-FFF2-40B4-BE49-F238E27FC236}">
                <a16:creationId xmlns:a16="http://schemas.microsoft.com/office/drawing/2014/main" id="{58FC9555-D97F-471F-B97A-3188149C33C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64C6A16-2D5F-4141-8FAA-85DA48AC80F1}"/>
              </a:ext>
            </a:extLst>
          </p:cNvPr>
          <p:cNvSpPr>
            <a:spLocks noGrp="1"/>
          </p:cNvSpPr>
          <p:nvPr>
            <p:ph type="sldNum" sz="quarter" idx="12"/>
          </p:nvPr>
        </p:nvSpPr>
        <p:spPr/>
        <p:txBody>
          <a:bodyPr/>
          <a:lstStyle/>
          <a:p>
            <a:fld id="{1A7284D3-CFCD-49A1-B1CF-1C804BC4597A}" type="slidenum">
              <a:rPr lang="en-GB" smtClean="0"/>
              <a:t>‹#›</a:t>
            </a:fld>
            <a:endParaRPr lang="en-GB"/>
          </a:p>
        </p:txBody>
      </p:sp>
    </p:spTree>
    <p:extLst>
      <p:ext uri="{BB962C8B-B14F-4D97-AF65-F5344CB8AC3E}">
        <p14:creationId xmlns:p14="http://schemas.microsoft.com/office/powerpoint/2010/main" val="417367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F81FE-6995-4A58-82AD-2DCAAA481CC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E60A8DB-FB3C-4714-94E2-DBEE00CFD1EB}"/>
              </a:ext>
            </a:extLst>
          </p:cNvPr>
          <p:cNvSpPr>
            <a:spLocks noGrp="1"/>
          </p:cNvSpPr>
          <p:nvPr>
            <p:ph type="dt" sz="half" idx="10"/>
          </p:nvPr>
        </p:nvSpPr>
        <p:spPr/>
        <p:txBody>
          <a:bodyPr/>
          <a:lstStyle/>
          <a:p>
            <a:fld id="{2DA6F3C0-B6A8-46FF-BFB5-53BB45F765DE}" type="datetimeFigureOut">
              <a:rPr lang="en-GB" smtClean="0"/>
              <a:t>22/07/2019</a:t>
            </a:fld>
            <a:endParaRPr lang="en-GB"/>
          </a:p>
        </p:txBody>
      </p:sp>
      <p:sp>
        <p:nvSpPr>
          <p:cNvPr id="4" name="Footer Placeholder 3">
            <a:extLst>
              <a:ext uri="{FF2B5EF4-FFF2-40B4-BE49-F238E27FC236}">
                <a16:creationId xmlns:a16="http://schemas.microsoft.com/office/drawing/2014/main" id="{EE964C14-126D-45F7-A227-D1EB095E495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052E454-FB2B-4FD7-9331-7591766AA82C}"/>
              </a:ext>
            </a:extLst>
          </p:cNvPr>
          <p:cNvSpPr>
            <a:spLocks noGrp="1"/>
          </p:cNvSpPr>
          <p:nvPr>
            <p:ph type="sldNum" sz="quarter" idx="12"/>
          </p:nvPr>
        </p:nvSpPr>
        <p:spPr/>
        <p:txBody>
          <a:bodyPr/>
          <a:lstStyle/>
          <a:p>
            <a:fld id="{1A7284D3-CFCD-49A1-B1CF-1C804BC4597A}" type="slidenum">
              <a:rPr lang="en-GB" smtClean="0"/>
              <a:t>‹#›</a:t>
            </a:fld>
            <a:endParaRPr lang="en-GB"/>
          </a:p>
        </p:txBody>
      </p:sp>
    </p:spTree>
    <p:extLst>
      <p:ext uri="{BB962C8B-B14F-4D97-AF65-F5344CB8AC3E}">
        <p14:creationId xmlns:p14="http://schemas.microsoft.com/office/powerpoint/2010/main" val="3401261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51B8F8-81C5-4EDB-B2B2-9B7A568B401F}"/>
              </a:ext>
            </a:extLst>
          </p:cNvPr>
          <p:cNvSpPr>
            <a:spLocks noGrp="1"/>
          </p:cNvSpPr>
          <p:nvPr>
            <p:ph type="dt" sz="half" idx="10"/>
          </p:nvPr>
        </p:nvSpPr>
        <p:spPr/>
        <p:txBody>
          <a:bodyPr/>
          <a:lstStyle/>
          <a:p>
            <a:fld id="{2DA6F3C0-B6A8-46FF-BFB5-53BB45F765DE}" type="datetimeFigureOut">
              <a:rPr lang="en-GB" smtClean="0"/>
              <a:t>22/07/2019</a:t>
            </a:fld>
            <a:endParaRPr lang="en-GB"/>
          </a:p>
        </p:txBody>
      </p:sp>
      <p:sp>
        <p:nvSpPr>
          <p:cNvPr id="3" name="Footer Placeholder 2">
            <a:extLst>
              <a:ext uri="{FF2B5EF4-FFF2-40B4-BE49-F238E27FC236}">
                <a16:creationId xmlns:a16="http://schemas.microsoft.com/office/drawing/2014/main" id="{42F5350E-ADF4-4450-98E8-76B68DBEEBA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1E8C376-ECAA-40DD-A007-E9B44B80FFB6}"/>
              </a:ext>
            </a:extLst>
          </p:cNvPr>
          <p:cNvSpPr>
            <a:spLocks noGrp="1"/>
          </p:cNvSpPr>
          <p:nvPr>
            <p:ph type="sldNum" sz="quarter" idx="12"/>
          </p:nvPr>
        </p:nvSpPr>
        <p:spPr/>
        <p:txBody>
          <a:bodyPr/>
          <a:lstStyle/>
          <a:p>
            <a:fld id="{1A7284D3-CFCD-49A1-B1CF-1C804BC4597A}" type="slidenum">
              <a:rPr lang="en-GB" smtClean="0"/>
              <a:t>‹#›</a:t>
            </a:fld>
            <a:endParaRPr lang="en-GB"/>
          </a:p>
        </p:txBody>
      </p:sp>
    </p:spTree>
    <p:extLst>
      <p:ext uri="{BB962C8B-B14F-4D97-AF65-F5344CB8AC3E}">
        <p14:creationId xmlns:p14="http://schemas.microsoft.com/office/powerpoint/2010/main" val="3209405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520B8-5FF5-4767-8377-47089BA3BD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2F68075-F272-4BF0-AB24-1DAB4A0B9A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01EC081-255F-433F-AE40-04FD9B804B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3C6FA1-FE9E-4E88-857D-3DDB5591D674}"/>
              </a:ext>
            </a:extLst>
          </p:cNvPr>
          <p:cNvSpPr>
            <a:spLocks noGrp="1"/>
          </p:cNvSpPr>
          <p:nvPr>
            <p:ph type="dt" sz="half" idx="10"/>
          </p:nvPr>
        </p:nvSpPr>
        <p:spPr/>
        <p:txBody>
          <a:bodyPr/>
          <a:lstStyle/>
          <a:p>
            <a:fld id="{2DA6F3C0-B6A8-46FF-BFB5-53BB45F765DE}" type="datetimeFigureOut">
              <a:rPr lang="en-GB" smtClean="0"/>
              <a:t>22/07/2019</a:t>
            </a:fld>
            <a:endParaRPr lang="en-GB"/>
          </a:p>
        </p:txBody>
      </p:sp>
      <p:sp>
        <p:nvSpPr>
          <p:cNvPr id="6" name="Footer Placeholder 5">
            <a:extLst>
              <a:ext uri="{FF2B5EF4-FFF2-40B4-BE49-F238E27FC236}">
                <a16:creationId xmlns:a16="http://schemas.microsoft.com/office/drawing/2014/main" id="{9B230D60-E02D-4E3F-AAD8-CBB540DB48F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B49160A-A43F-4565-8897-3F4E8A80AFED}"/>
              </a:ext>
            </a:extLst>
          </p:cNvPr>
          <p:cNvSpPr>
            <a:spLocks noGrp="1"/>
          </p:cNvSpPr>
          <p:nvPr>
            <p:ph type="sldNum" sz="quarter" idx="12"/>
          </p:nvPr>
        </p:nvSpPr>
        <p:spPr/>
        <p:txBody>
          <a:bodyPr/>
          <a:lstStyle/>
          <a:p>
            <a:fld id="{1A7284D3-CFCD-49A1-B1CF-1C804BC4597A}" type="slidenum">
              <a:rPr lang="en-GB" smtClean="0"/>
              <a:t>‹#›</a:t>
            </a:fld>
            <a:endParaRPr lang="en-GB"/>
          </a:p>
        </p:txBody>
      </p:sp>
    </p:spTree>
    <p:extLst>
      <p:ext uri="{BB962C8B-B14F-4D97-AF65-F5344CB8AC3E}">
        <p14:creationId xmlns:p14="http://schemas.microsoft.com/office/powerpoint/2010/main" val="3955447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1EE43-22BA-4160-9CD7-0A7068FB54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6944DE5-32A0-4AC0-9840-AE76CC09DB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9C07552-DD6E-4FF6-BA87-AAF8036D55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934B1B-85FD-46A9-9A46-0A1BB34BD2CF}"/>
              </a:ext>
            </a:extLst>
          </p:cNvPr>
          <p:cNvSpPr>
            <a:spLocks noGrp="1"/>
          </p:cNvSpPr>
          <p:nvPr>
            <p:ph type="dt" sz="half" idx="10"/>
          </p:nvPr>
        </p:nvSpPr>
        <p:spPr/>
        <p:txBody>
          <a:bodyPr/>
          <a:lstStyle/>
          <a:p>
            <a:fld id="{2DA6F3C0-B6A8-46FF-BFB5-53BB45F765DE}" type="datetimeFigureOut">
              <a:rPr lang="en-GB" smtClean="0"/>
              <a:t>22/07/2019</a:t>
            </a:fld>
            <a:endParaRPr lang="en-GB"/>
          </a:p>
        </p:txBody>
      </p:sp>
      <p:sp>
        <p:nvSpPr>
          <p:cNvPr id="6" name="Footer Placeholder 5">
            <a:extLst>
              <a:ext uri="{FF2B5EF4-FFF2-40B4-BE49-F238E27FC236}">
                <a16:creationId xmlns:a16="http://schemas.microsoft.com/office/drawing/2014/main" id="{41AC1CB8-C48F-495C-B9D7-A96919049A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0DDEE6C-C8F0-4828-9FA8-F2EEF293E642}"/>
              </a:ext>
            </a:extLst>
          </p:cNvPr>
          <p:cNvSpPr>
            <a:spLocks noGrp="1"/>
          </p:cNvSpPr>
          <p:nvPr>
            <p:ph type="sldNum" sz="quarter" idx="12"/>
          </p:nvPr>
        </p:nvSpPr>
        <p:spPr/>
        <p:txBody>
          <a:bodyPr/>
          <a:lstStyle/>
          <a:p>
            <a:fld id="{1A7284D3-CFCD-49A1-B1CF-1C804BC4597A}" type="slidenum">
              <a:rPr lang="en-GB" smtClean="0"/>
              <a:t>‹#›</a:t>
            </a:fld>
            <a:endParaRPr lang="en-GB"/>
          </a:p>
        </p:txBody>
      </p:sp>
    </p:spTree>
    <p:extLst>
      <p:ext uri="{BB962C8B-B14F-4D97-AF65-F5344CB8AC3E}">
        <p14:creationId xmlns:p14="http://schemas.microsoft.com/office/powerpoint/2010/main" val="3051573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4186CD7-4B80-42C0-A0CA-4CE679F771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48537F6-279F-4317-A44B-CF3714B45B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C9B5043-2EA6-42A6-845B-01A0CFCCD9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A6F3C0-B6A8-46FF-BFB5-53BB45F765DE}" type="datetimeFigureOut">
              <a:rPr lang="en-GB" smtClean="0"/>
              <a:t>22/07/2019</a:t>
            </a:fld>
            <a:endParaRPr lang="en-GB"/>
          </a:p>
        </p:txBody>
      </p:sp>
      <p:sp>
        <p:nvSpPr>
          <p:cNvPr id="5" name="Footer Placeholder 4">
            <a:extLst>
              <a:ext uri="{FF2B5EF4-FFF2-40B4-BE49-F238E27FC236}">
                <a16:creationId xmlns:a16="http://schemas.microsoft.com/office/drawing/2014/main" id="{ED8C237A-D962-4575-B6DB-7A3D8482C6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99A0F22-AA1E-4678-8CC9-E51F2A1B3C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7284D3-CFCD-49A1-B1CF-1C804BC4597A}" type="slidenum">
              <a:rPr lang="en-GB" smtClean="0"/>
              <a:t>‹#›</a:t>
            </a:fld>
            <a:endParaRPr lang="en-GB"/>
          </a:p>
        </p:txBody>
      </p:sp>
    </p:spTree>
    <p:extLst>
      <p:ext uri="{BB962C8B-B14F-4D97-AF65-F5344CB8AC3E}">
        <p14:creationId xmlns:p14="http://schemas.microsoft.com/office/powerpoint/2010/main" val="120360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380C5-2C89-4F8C-B465-FB4822FF5D65}"/>
              </a:ext>
            </a:extLst>
          </p:cNvPr>
          <p:cNvSpPr>
            <a:spLocks noGrp="1"/>
          </p:cNvSpPr>
          <p:nvPr>
            <p:ph type="ctrTitle"/>
          </p:nvPr>
        </p:nvSpPr>
        <p:spPr/>
        <p:txBody>
          <a:bodyPr/>
          <a:lstStyle/>
          <a:p>
            <a:r>
              <a:rPr lang="en-GB" dirty="0"/>
              <a:t>RFC 3272bis Design Team</a:t>
            </a:r>
            <a:br>
              <a:rPr lang="en-GB" dirty="0"/>
            </a:br>
            <a:r>
              <a:rPr lang="en-GB" sz="4400" dirty="0"/>
              <a:t>Status and Apologies</a:t>
            </a:r>
            <a:endParaRPr lang="en-GB" dirty="0"/>
          </a:p>
        </p:txBody>
      </p:sp>
      <p:sp>
        <p:nvSpPr>
          <p:cNvPr id="3" name="Subtitle 2">
            <a:extLst>
              <a:ext uri="{FF2B5EF4-FFF2-40B4-BE49-F238E27FC236}">
                <a16:creationId xmlns:a16="http://schemas.microsoft.com/office/drawing/2014/main" id="{C5C163B5-86C4-4BE3-9203-AACE42CAA8A6}"/>
              </a:ext>
            </a:extLst>
          </p:cNvPr>
          <p:cNvSpPr>
            <a:spLocks noGrp="1"/>
          </p:cNvSpPr>
          <p:nvPr>
            <p:ph type="subTitle" idx="1"/>
          </p:nvPr>
        </p:nvSpPr>
        <p:spPr/>
        <p:txBody>
          <a:bodyPr/>
          <a:lstStyle/>
          <a:p>
            <a:endParaRPr lang="en-GB" dirty="0"/>
          </a:p>
          <a:p>
            <a:r>
              <a:rPr lang="en-GB" dirty="0"/>
              <a:t>Adrian Farrel (adrian@olddog.co.uk)</a:t>
            </a:r>
          </a:p>
        </p:txBody>
      </p:sp>
      <p:sp>
        <p:nvSpPr>
          <p:cNvPr id="4" name="TextBox 3">
            <a:extLst>
              <a:ext uri="{FF2B5EF4-FFF2-40B4-BE49-F238E27FC236}">
                <a16:creationId xmlns:a16="http://schemas.microsoft.com/office/drawing/2014/main" id="{554B84EA-5A48-45D9-B664-A6B5A7476F5F}"/>
              </a:ext>
            </a:extLst>
          </p:cNvPr>
          <p:cNvSpPr txBox="1"/>
          <p:nvPr/>
        </p:nvSpPr>
        <p:spPr>
          <a:xfrm>
            <a:off x="2407026" y="6436664"/>
            <a:ext cx="7467600" cy="369332"/>
          </a:xfrm>
          <a:prstGeom prst="rect">
            <a:avLst/>
          </a:prstGeom>
          <a:noFill/>
        </p:spPr>
        <p:txBody>
          <a:bodyPr wrap="square" rtlCol="0">
            <a:spAutoFit/>
          </a:bodyPr>
          <a:lstStyle/>
          <a:p>
            <a:pPr algn="ctr"/>
            <a:r>
              <a:rPr lang="en-GB" dirty="0"/>
              <a:t>IETF-104, Montreal, Canada : July, 2019</a:t>
            </a:r>
          </a:p>
        </p:txBody>
      </p:sp>
    </p:spTree>
    <p:extLst>
      <p:ext uri="{BB962C8B-B14F-4D97-AF65-F5344CB8AC3E}">
        <p14:creationId xmlns:p14="http://schemas.microsoft.com/office/powerpoint/2010/main" val="1214888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E24E6-2272-45F7-9682-C76F6CF81184}"/>
              </a:ext>
            </a:extLst>
          </p:cNvPr>
          <p:cNvSpPr>
            <a:spLocks noGrp="1"/>
          </p:cNvSpPr>
          <p:nvPr>
            <p:ph type="title"/>
          </p:nvPr>
        </p:nvSpPr>
        <p:spPr>
          <a:xfrm>
            <a:off x="838200" y="365125"/>
            <a:ext cx="10515600" cy="934757"/>
          </a:xfrm>
        </p:spPr>
        <p:txBody>
          <a:bodyPr/>
          <a:lstStyle/>
          <a:p>
            <a:r>
              <a:rPr lang="en-GB" dirty="0"/>
              <a:t>What Are We Supposed to be Doing?</a:t>
            </a:r>
          </a:p>
        </p:txBody>
      </p:sp>
      <p:sp>
        <p:nvSpPr>
          <p:cNvPr id="3" name="Content Placeholder 2">
            <a:extLst>
              <a:ext uri="{FF2B5EF4-FFF2-40B4-BE49-F238E27FC236}">
                <a16:creationId xmlns:a16="http://schemas.microsoft.com/office/drawing/2014/main" id="{D7A16F3B-B392-46D1-BDDB-BE161DC53C0D}"/>
              </a:ext>
            </a:extLst>
          </p:cNvPr>
          <p:cNvSpPr>
            <a:spLocks noGrp="1"/>
          </p:cNvSpPr>
          <p:nvPr>
            <p:ph idx="1"/>
          </p:nvPr>
        </p:nvSpPr>
        <p:spPr>
          <a:xfrm>
            <a:off x="838200" y="1237129"/>
            <a:ext cx="10515600" cy="4944316"/>
          </a:xfrm>
        </p:spPr>
        <p:txBody>
          <a:bodyPr>
            <a:normAutofit fontScale="92500" lnSpcReduction="20000"/>
          </a:bodyPr>
          <a:lstStyle/>
          <a:p>
            <a:r>
              <a:rPr lang="en-GB" dirty="0"/>
              <a:t>RFC 3272 was published in 2002 </a:t>
            </a:r>
          </a:p>
          <a:p>
            <a:pPr lvl="1"/>
            <a:r>
              <a:rPr lang="en-GB" dirty="0"/>
              <a:t>“Overview and Principles of Internet Traffic Engineering”</a:t>
            </a:r>
          </a:p>
          <a:p>
            <a:pPr lvl="1"/>
            <a:r>
              <a:rPr lang="en-GB" dirty="0"/>
              <a:t>Product of the TEWG in 2001</a:t>
            </a:r>
          </a:p>
          <a:p>
            <a:r>
              <a:rPr lang="en-GB" dirty="0"/>
              <a:t>Since then</a:t>
            </a:r>
          </a:p>
          <a:p>
            <a:pPr lvl="1"/>
            <a:r>
              <a:rPr lang="en-GB" dirty="0"/>
              <a:t>TE technologies and concepts within the Internet have become commonplace</a:t>
            </a:r>
          </a:p>
          <a:p>
            <a:pPr lvl="1"/>
            <a:r>
              <a:rPr lang="en-GB" dirty="0"/>
              <a:t>The mechanisms have developed and broadened</a:t>
            </a:r>
          </a:p>
          <a:p>
            <a:r>
              <a:rPr lang="en-GB" dirty="0"/>
              <a:t>Recent discussion of the term "TE" in a number of Working Groups </a:t>
            </a:r>
          </a:p>
          <a:p>
            <a:pPr lvl="1"/>
            <a:r>
              <a:rPr lang="en-GB" dirty="0"/>
              <a:t>Chiefly in the Routing Area</a:t>
            </a:r>
          </a:p>
          <a:p>
            <a:r>
              <a:rPr lang="en-GB" dirty="0"/>
              <a:t>Definitions are not adequate for today’s world</a:t>
            </a:r>
          </a:p>
          <a:p>
            <a:r>
              <a:rPr lang="en-GB" dirty="0"/>
              <a:t>The many references in RFC 3272 are somewhat out-of-date</a:t>
            </a:r>
          </a:p>
          <a:p>
            <a:pPr lvl="1"/>
            <a:r>
              <a:rPr lang="en-GB" dirty="0"/>
              <a:t>There are many new references especially within the IETF</a:t>
            </a:r>
          </a:p>
          <a:p>
            <a:endParaRPr lang="en-GB" dirty="0"/>
          </a:p>
          <a:p>
            <a:r>
              <a:rPr lang="en-GB" dirty="0"/>
              <a:t>Therefore, we will attempt to revise RFC 3272</a:t>
            </a:r>
          </a:p>
          <a:p>
            <a:endParaRPr lang="en-GB" dirty="0"/>
          </a:p>
        </p:txBody>
      </p:sp>
    </p:spTree>
    <p:extLst>
      <p:ext uri="{BB962C8B-B14F-4D97-AF65-F5344CB8AC3E}">
        <p14:creationId xmlns:p14="http://schemas.microsoft.com/office/powerpoint/2010/main" val="2820720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1E9F5-8F0D-46CB-B72F-0E0EC67739D8}"/>
              </a:ext>
            </a:extLst>
          </p:cNvPr>
          <p:cNvSpPr>
            <a:spLocks noGrp="1"/>
          </p:cNvSpPr>
          <p:nvPr>
            <p:ph type="title"/>
          </p:nvPr>
        </p:nvSpPr>
        <p:spPr/>
        <p:txBody>
          <a:bodyPr/>
          <a:lstStyle/>
          <a:p>
            <a:r>
              <a:rPr lang="en-GB" dirty="0"/>
              <a:t>What Were We Chartered to Do</a:t>
            </a:r>
          </a:p>
        </p:txBody>
      </p:sp>
      <p:sp>
        <p:nvSpPr>
          <p:cNvPr id="3" name="Content Placeholder 2">
            <a:extLst>
              <a:ext uri="{FF2B5EF4-FFF2-40B4-BE49-F238E27FC236}">
                <a16:creationId xmlns:a16="http://schemas.microsoft.com/office/drawing/2014/main" id="{1F02345D-E0FE-4681-A43E-72ADB8A177DA}"/>
              </a:ext>
            </a:extLst>
          </p:cNvPr>
          <p:cNvSpPr>
            <a:spLocks noGrp="1"/>
          </p:cNvSpPr>
          <p:nvPr>
            <p:ph idx="1"/>
          </p:nvPr>
        </p:nvSpPr>
        <p:spPr/>
        <p:txBody>
          <a:bodyPr>
            <a:normAutofit lnSpcReduction="10000"/>
          </a:bodyPr>
          <a:lstStyle/>
          <a:p>
            <a:pPr marL="0" indent="0">
              <a:buNone/>
            </a:pPr>
            <a:r>
              <a:rPr lang="en-GB" dirty="0"/>
              <a:t>This Design Team’s objective to update RFC 3272 by making a full revision (draft-dt-teas-rfc3272bis) that strengthens existing definitions, introduces new definitions where needed, brings the work up-to-date with current best practices, and includes (via appropriate references) the latest and on-going work in the IETF.</a:t>
            </a:r>
          </a:p>
          <a:p>
            <a:pPr marL="0" indent="0">
              <a:buNone/>
            </a:pPr>
            <a:endParaRPr lang="en-GB" dirty="0"/>
          </a:p>
          <a:p>
            <a:pPr marL="0" indent="0">
              <a:buNone/>
            </a:pPr>
            <a:r>
              <a:rPr lang="en-GB" dirty="0"/>
              <a:t>The DT will provide regular updates and reports to the TEAS working group.  It will present an update on their status and plans at IETF 104 (Prague) and an initial DT draft in time for discussion at IETF 105 (Montreal). Once the draft is accepted as a working group document, it will progress per TEAS working group normal process.</a:t>
            </a:r>
          </a:p>
          <a:p>
            <a:endParaRPr lang="en-GB" dirty="0"/>
          </a:p>
        </p:txBody>
      </p:sp>
    </p:spTree>
    <p:extLst>
      <p:ext uri="{BB962C8B-B14F-4D97-AF65-F5344CB8AC3E}">
        <p14:creationId xmlns:p14="http://schemas.microsoft.com/office/powerpoint/2010/main" val="2668444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5360F-9F79-4C74-A8A6-30D90FD8E970}"/>
              </a:ext>
            </a:extLst>
          </p:cNvPr>
          <p:cNvSpPr>
            <a:spLocks noGrp="1"/>
          </p:cNvSpPr>
          <p:nvPr>
            <p:ph type="title"/>
          </p:nvPr>
        </p:nvSpPr>
        <p:spPr/>
        <p:txBody>
          <a:bodyPr/>
          <a:lstStyle/>
          <a:p>
            <a:r>
              <a:rPr lang="en-GB" dirty="0"/>
              <a:t>What Have We Done?</a:t>
            </a:r>
          </a:p>
        </p:txBody>
      </p:sp>
      <p:sp>
        <p:nvSpPr>
          <p:cNvPr id="3" name="Content Placeholder 2">
            <a:extLst>
              <a:ext uri="{FF2B5EF4-FFF2-40B4-BE49-F238E27FC236}">
                <a16:creationId xmlns:a16="http://schemas.microsoft.com/office/drawing/2014/main" id="{42469F02-BE9C-4BFA-8877-783102F04ADD}"/>
              </a:ext>
            </a:extLst>
          </p:cNvPr>
          <p:cNvSpPr>
            <a:spLocks noGrp="1"/>
          </p:cNvSpPr>
          <p:nvPr>
            <p:ph idx="1"/>
          </p:nvPr>
        </p:nvSpPr>
        <p:spPr/>
        <p:txBody>
          <a:bodyPr/>
          <a:lstStyle/>
          <a:p>
            <a:r>
              <a:rPr lang="en-GB" dirty="0"/>
              <a:t>(Not a lot)</a:t>
            </a:r>
          </a:p>
          <a:p>
            <a:r>
              <a:rPr lang="en-GB" dirty="0"/>
              <a:t>We met as a team (in Prague) to decide on how we would work and how we would chop up the work</a:t>
            </a:r>
          </a:p>
          <a:p>
            <a:r>
              <a:rPr lang="en-GB" dirty="0"/>
              <a:t>We converted the current RFC to </a:t>
            </a:r>
            <a:r>
              <a:rPr lang="en-GB" dirty="0" err="1"/>
              <a:t>kramdown</a:t>
            </a:r>
            <a:endParaRPr lang="en-GB" dirty="0"/>
          </a:p>
          <a:p>
            <a:r>
              <a:rPr lang="en-GB" dirty="0"/>
              <a:t>We created a </a:t>
            </a:r>
            <a:r>
              <a:rPr lang="en-GB" dirty="0" err="1"/>
              <a:t>github</a:t>
            </a:r>
            <a:r>
              <a:rPr lang="en-GB" dirty="0"/>
              <a:t> venue and put the markdown there</a:t>
            </a:r>
          </a:p>
          <a:p>
            <a:r>
              <a:rPr lang="en-GB" dirty="0"/>
              <a:t>A few of the team started to make (small) changes in </a:t>
            </a:r>
            <a:r>
              <a:rPr lang="en-GB" dirty="0" err="1"/>
              <a:t>github</a:t>
            </a:r>
            <a:endParaRPr lang="en-GB" dirty="0"/>
          </a:p>
        </p:txBody>
      </p:sp>
    </p:spTree>
    <p:extLst>
      <p:ext uri="{BB962C8B-B14F-4D97-AF65-F5344CB8AC3E}">
        <p14:creationId xmlns:p14="http://schemas.microsoft.com/office/powerpoint/2010/main" val="1894435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95E10-ABD1-4CB9-A0C1-E4269BC9B89F}"/>
              </a:ext>
            </a:extLst>
          </p:cNvPr>
          <p:cNvSpPr>
            <a:spLocks noGrp="1"/>
          </p:cNvSpPr>
          <p:nvPr>
            <p:ph type="title"/>
          </p:nvPr>
        </p:nvSpPr>
        <p:spPr/>
        <p:txBody>
          <a:bodyPr/>
          <a:lstStyle/>
          <a:p>
            <a:r>
              <a:rPr lang="en-GB" dirty="0"/>
              <a:t>Did We Get Stuck?</a:t>
            </a:r>
          </a:p>
        </p:txBody>
      </p:sp>
      <p:sp>
        <p:nvSpPr>
          <p:cNvPr id="3" name="Content Placeholder 2">
            <a:extLst>
              <a:ext uri="{FF2B5EF4-FFF2-40B4-BE49-F238E27FC236}">
                <a16:creationId xmlns:a16="http://schemas.microsoft.com/office/drawing/2014/main" id="{500A50D0-5FB1-4C74-B8F6-600D7FD9C48A}"/>
              </a:ext>
            </a:extLst>
          </p:cNvPr>
          <p:cNvSpPr>
            <a:spLocks noGrp="1"/>
          </p:cNvSpPr>
          <p:nvPr>
            <p:ph idx="1"/>
          </p:nvPr>
        </p:nvSpPr>
        <p:spPr/>
        <p:txBody>
          <a:bodyPr/>
          <a:lstStyle/>
          <a:p>
            <a:r>
              <a:rPr lang="en-GB" dirty="0"/>
              <a:t>Yes</a:t>
            </a:r>
          </a:p>
          <a:p>
            <a:pPr lvl="1"/>
            <a:r>
              <a:rPr lang="en-GB" dirty="0"/>
              <a:t>Old Dog failing to learn new tricks</a:t>
            </a:r>
          </a:p>
          <a:p>
            <a:pPr lvl="1"/>
            <a:r>
              <a:rPr lang="en-GB" dirty="0"/>
              <a:t>Too many people means “someone else” will do the work</a:t>
            </a:r>
          </a:p>
          <a:p>
            <a:pPr lvl="1"/>
            <a:r>
              <a:rPr lang="en-GB" dirty="0"/>
              <a:t>Our lives are just too busy</a:t>
            </a:r>
          </a:p>
          <a:p>
            <a:pPr lvl="1"/>
            <a:r>
              <a:rPr lang="en-GB" dirty="0"/>
              <a:t>Our tooling was not conducive to driving the work</a:t>
            </a:r>
          </a:p>
          <a:p>
            <a:endParaRPr lang="en-GB" dirty="0"/>
          </a:p>
          <a:p>
            <a:r>
              <a:rPr lang="en-GB" dirty="0"/>
              <a:t>Result</a:t>
            </a:r>
          </a:p>
          <a:p>
            <a:pPr lvl="1"/>
            <a:r>
              <a:rPr lang="en-GB" dirty="0"/>
              <a:t>No draft posted</a:t>
            </a:r>
          </a:p>
          <a:p>
            <a:pPr lvl="1"/>
            <a:r>
              <a:rPr lang="en-GB" dirty="0"/>
              <a:t>No draft close to ready to be posted</a:t>
            </a:r>
          </a:p>
        </p:txBody>
      </p:sp>
    </p:spTree>
    <p:extLst>
      <p:ext uri="{BB962C8B-B14F-4D97-AF65-F5344CB8AC3E}">
        <p14:creationId xmlns:p14="http://schemas.microsoft.com/office/powerpoint/2010/main" val="2387008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DCE81-1D7B-46F6-9481-0DE8733D195E}"/>
              </a:ext>
            </a:extLst>
          </p:cNvPr>
          <p:cNvSpPr>
            <a:spLocks noGrp="1"/>
          </p:cNvSpPr>
          <p:nvPr>
            <p:ph type="title"/>
          </p:nvPr>
        </p:nvSpPr>
        <p:spPr/>
        <p:txBody>
          <a:bodyPr/>
          <a:lstStyle/>
          <a:p>
            <a:r>
              <a:rPr lang="en-GB" dirty="0"/>
              <a:t>What to Do?</a:t>
            </a:r>
          </a:p>
        </p:txBody>
      </p:sp>
      <p:sp>
        <p:nvSpPr>
          <p:cNvPr id="3" name="Content Placeholder 2">
            <a:extLst>
              <a:ext uri="{FF2B5EF4-FFF2-40B4-BE49-F238E27FC236}">
                <a16:creationId xmlns:a16="http://schemas.microsoft.com/office/drawing/2014/main" id="{30B163FA-2614-4B5A-A2F5-9EDB72CC834C}"/>
              </a:ext>
            </a:extLst>
          </p:cNvPr>
          <p:cNvSpPr>
            <a:spLocks noGrp="1"/>
          </p:cNvSpPr>
          <p:nvPr>
            <p:ph idx="1"/>
          </p:nvPr>
        </p:nvSpPr>
        <p:spPr/>
        <p:txBody>
          <a:bodyPr>
            <a:normAutofit fontScale="92500" lnSpcReduction="20000"/>
          </a:bodyPr>
          <a:lstStyle/>
          <a:p>
            <a:r>
              <a:rPr lang="en-GB" dirty="0"/>
              <a:t>Option 1</a:t>
            </a:r>
          </a:p>
          <a:p>
            <a:pPr lvl="1"/>
            <a:r>
              <a:rPr lang="en-GB" dirty="0"/>
              <a:t>Reboot</a:t>
            </a:r>
          </a:p>
          <a:p>
            <a:pPr lvl="1"/>
            <a:r>
              <a:rPr lang="en-GB" dirty="0"/>
              <a:t>Kick the team into action as we are</a:t>
            </a:r>
          </a:p>
          <a:p>
            <a:r>
              <a:rPr lang="en-GB" dirty="0"/>
              <a:t>Option 2</a:t>
            </a:r>
          </a:p>
          <a:p>
            <a:pPr lvl="1"/>
            <a:r>
              <a:rPr lang="en-GB" dirty="0"/>
              <a:t>Rebirth</a:t>
            </a:r>
          </a:p>
          <a:p>
            <a:pPr lvl="1"/>
            <a:r>
              <a:rPr lang="en-GB" dirty="0"/>
              <a:t>Try some new techniques with the current team</a:t>
            </a:r>
          </a:p>
          <a:p>
            <a:r>
              <a:rPr lang="en-GB" dirty="0"/>
              <a:t>Option 3</a:t>
            </a:r>
          </a:p>
          <a:p>
            <a:pPr lvl="1"/>
            <a:r>
              <a:rPr lang="en-GB" dirty="0"/>
              <a:t>Replace</a:t>
            </a:r>
          </a:p>
          <a:p>
            <a:pPr lvl="1"/>
            <a:r>
              <a:rPr lang="en-GB" dirty="0"/>
              <a:t>Change some or all of the team</a:t>
            </a:r>
          </a:p>
          <a:p>
            <a:r>
              <a:rPr lang="en-GB" dirty="0"/>
              <a:t> Option 4</a:t>
            </a:r>
          </a:p>
          <a:p>
            <a:pPr lvl="1"/>
            <a:r>
              <a:rPr lang="en-GB" dirty="0"/>
              <a:t>Resign</a:t>
            </a:r>
          </a:p>
          <a:p>
            <a:pPr lvl="1"/>
            <a:r>
              <a:rPr lang="en-GB" dirty="0"/>
              <a:t>Give up on the whole idea</a:t>
            </a:r>
          </a:p>
        </p:txBody>
      </p:sp>
    </p:spTree>
    <p:extLst>
      <p:ext uri="{BB962C8B-B14F-4D97-AF65-F5344CB8AC3E}">
        <p14:creationId xmlns:p14="http://schemas.microsoft.com/office/powerpoint/2010/main" val="32438358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636</TotalTime>
  <Words>359</Words>
  <Application>Microsoft Office PowerPoint</Application>
  <PresentationFormat>Widescreen</PresentationFormat>
  <Paragraphs>51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RFC 3272bis Design Team Status and Apologies</vt:lpstr>
      <vt:lpstr>What Are We Supposed to be Doing?</vt:lpstr>
      <vt:lpstr>What Were We Chartered to Do</vt:lpstr>
      <vt:lpstr>What Have We Done?</vt:lpstr>
      <vt:lpstr>Did We Get Stuck?</vt:lpstr>
      <vt:lpstr>What to 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RFC 3272bis Design Team</dc:title>
  <dc:creator>adrian@olddog.co.uk</dc:creator>
  <cp:lastModifiedBy>adrian@olddog.co.uk</cp:lastModifiedBy>
  <cp:revision>14</cp:revision>
  <dcterms:created xsi:type="dcterms:W3CDTF">2019-03-15T09:02:42Z</dcterms:created>
  <dcterms:modified xsi:type="dcterms:W3CDTF">2019-07-23T02:38:55Z</dcterms:modified>
</cp:coreProperties>
</file>