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5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141CF-A8B6-4456-A80D-423772CD0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A7D1B-1966-4285-8C48-935F287CE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CEF5C-AA4B-477A-85AF-0E07D321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BF04C-CA9F-4AF5-A5F5-3C478F0CC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C06F6-9B7D-420C-A3BB-17A8A33C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31503-12D9-4202-A9FB-0F3E5D96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32A39D-9317-455B-A13E-D4EA89ABF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6CBDA-0D8D-41A1-9134-C0C4AC12F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E93B4-4A05-4483-B22D-B6B6B572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4C7AE-C31E-4BD7-8BE4-E81E5FED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2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4F54F-8A6E-495A-B674-3A4FF7DEF2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03945D-DBEF-4610-A142-9143FB3BE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0893E-031E-45CC-99BD-E17FE83DE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536CE-8D54-4773-B8B3-FCD51A0C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BD656-A381-4A28-A69A-F4BA3C82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83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A0719-6A6C-40AE-A502-C343E8684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4F628-EE38-4730-93FA-A40B83E27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1C575-7DE6-4188-BFB5-2A7E7D1B1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CE5F7-2A09-4F53-9250-73BB8D37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10F52-35A4-42E0-AB26-023F8316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07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ADBB-8E82-4A45-9CAA-74CA3060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954F6-9253-4B0B-9148-DD1779DFF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91F25-F2A7-45D6-A143-7476FF9B0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DEE33-BAAF-4CAC-B0B7-C0EA7348A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2D792-1CC3-471D-8E91-6E0FEA891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79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603E0-7B75-4471-BD7B-494C1E033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E2C29-A446-47CD-ABB3-A26DEAEBEB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49C6C-77E0-402B-843C-079AA789F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9B0098-EA38-482E-AF54-D2627878A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89004-EBA2-4994-8784-C82CB2D18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0D180-E36B-427C-9324-8DA224DD6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55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4D2F-5827-41EB-830C-9320A122F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D02CC-D7C2-4B94-A92C-240D896C6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A376D-3E6A-47DF-88D7-BDF021E27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9A3079-E31D-4028-A42C-E11E8593E4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59C5D7-283F-462F-974E-DDCEE3751D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E22F86-5ADF-427C-A339-1E2009642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FC9555-D97F-471F-B97A-3188149C3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4C6A16-2D5F-4141-8FAA-85DA48AC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6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F81FE-6995-4A58-82AD-2DCAAA48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60A8DB-FB3C-4714-94E2-DBEE00CF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64C14-126D-45F7-A227-D1EB095E4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2E454-FB2B-4FD7-9331-7591766A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26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1B8F8-81C5-4EDB-B2B2-9B7A568B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F5350E-ADF4-4450-98E8-76B68DBE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8C376-ECAA-40DD-A007-E9B44B80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40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20B8-5FF5-4767-8377-47089BA3B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68075-F272-4BF0-AB24-1DAB4A0B9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1EC081-255F-433F-AE40-04FD9B804B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C6FA1-FE9E-4E88-857D-3DDB5591D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30D60-E02D-4E3F-AAD8-CBB540DB4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9160A-A43F-4565-8897-3F4E8A80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44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1EE43-22BA-4160-9CD7-0A7068FB5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944DE5-32A0-4AC0-9840-AE76CC09DB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07552-DD6E-4FF6-BA87-AAF8036D5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34B1B-85FD-46A9-9A46-0A1BB34BD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C1CB8-C48F-495C-B9D7-A96919049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DEE6C-C8F0-4828-9FA8-F2EEF293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7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186CD7-4B80-42C0-A0CA-4CE679F77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8537F6-279F-4317-A44B-CF3714B45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B5043-2EA6-42A6-845B-01A0CFCCD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6F3C0-B6A8-46FF-BFB5-53BB45F765DE}" type="datetimeFigureOut">
              <a:rPr lang="en-GB" smtClean="0"/>
              <a:t>03/11/2019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C237A-D962-4575-B6DB-7A3D8482C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A0F22-AA1E-4678-8CC9-E51F2A1B3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drian@olddog.co.uk" TargetMode="External"/><Relationship Id="rId2" Type="http://schemas.openxmlformats.org/officeDocument/2006/relationships/hyperlink" Target="mailto:teas-3272bis-design-team@ietf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80C5-2C89-4F8C-B465-FB4822FF5D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RFC 3272bis Design Team</a:t>
            </a:r>
            <a:br>
              <a:rPr lang="en-GB" dirty="0"/>
            </a:br>
            <a:r>
              <a:rPr lang="en-GB" sz="4400" dirty="0"/>
              <a:t>Status </a:t>
            </a:r>
            <a:r>
              <a:rPr lang="en-GB" sz="4400"/>
              <a:t>and Progress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C163B5-86C4-4BE3-9203-AACE42CAA8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Adrian Farrel (adrian@olddog.co.uk)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4B84EA-5A48-45D9-B664-A6B5A7476F5F}"/>
              </a:ext>
            </a:extLst>
          </p:cNvPr>
          <p:cNvSpPr txBox="1"/>
          <p:nvPr/>
        </p:nvSpPr>
        <p:spPr>
          <a:xfrm>
            <a:off x="2407026" y="6436664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IETF-106, Singapore : November, 2019</a:t>
            </a:r>
          </a:p>
        </p:txBody>
      </p:sp>
    </p:spTree>
    <p:extLst>
      <p:ext uri="{BB962C8B-B14F-4D97-AF65-F5344CB8AC3E}">
        <p14:creationId xmlns:p14="http://schemas.microsoft.com/office/powerpoint/2010/main" val="121488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E24E6-2272-45F7-9682-C76F6CF81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4757"/>
          </a:xfrm>
        </p:spPr>
        <p:txBody>
          <a:bodyPr/>
          <a:lstStyle/>
          <a:p>
            <a:r>
              <a:rPr lang="en-GB" dirty="0"/>
              <a:t>What Are We Doing?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16F3B-B392-46D1-BDDB-BE161DC53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129"/>
            <a:ext cx="10515600" cy="494431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RFC 3272 was published in 2002 </a:t>
            </a:r>
          </a:p>
          <a:p>
            <a:pPr lvl="1"/>
            <a:r>
              <a:rPr lang="en-GB" dirty="0"/>
              <a:t>“Overview and Principles of Internet Traffic Engineering”</a:t>
            </a:r>
          </a:p>
          <a:p>
            <a:pPr lvl="1"/>
            <a:r>
              <a:rPr lang="en-GB" dirty="0"/>
              <a:t>Product of the TEWG in 2001</a:t>
            </a:r>
          </a:p>
          <a:p>
            <a:r>
              <a:rPr lang="en-GB" dirty="0"/>
              <a:t>Since then</a:t>
            </a:r>
          </a:p>
          <a:p>
            <a:pPr lvl="1"/>
            <a:r>
              <a:rPr lang="en-GB" dirty="0"/>
              <a:t>TE technologies and concepts within the Internet have become commonplace</a:t>
            </a:r>
          </a:p>
          <a:p>
            <a:pPr lvl="1"/>
            <a:r>
              <a:rPr lang="en-GB" dirty="0"/>
              <a:t>The mechanisms have developed and broadened</a:t>
            </a:r>
          </a:p>
          <a:p>
            <a:pPr lvl="1"/>
            <a:r>
              <a:rPr lang="en-GB" dirty="0"/>
              <a:t>Many working groups use the term “TE” without a base reference</a:t>
            </a:r>
          </a:p>
          <a:p>
            <a:r>
              <a:rPr lang="en-GB" dirty="0"/>
              <a:t>So we are doing a complete revision of RFC 3272</a:t>
            </a:r>
          </a:p>
          <a:p>
            <a:pPr lvl="1"/>
            <a:r>
              <a:rPr lang="en-GB" dirty="0"/>
              <a:t>Using a lot of the old text</a:t>
            </a:r>
          </a:p>
          <a:p>
            <a:pPr lvl="1"/>
            <a:r>
              <a:rPr lang="en-GB" dirty="0"/>
              <a:t>Updating definitions</a:t>
            </a:r>
          </a:p>
          <a:p>
            <a:pPr lvl="1"/>
            <a:r>
              <a:rPr lang="en-GB" dirty="0"/>
              <a:t>Adding text on new technologies</a:t>
            </a:r>
          </a:p>
          <a:p>
            <a:pPr lvl="1"/>
            <a:r>
              <a:rPr lang="en-GB" dirty="0"/>
              <a:t>Streamlining historical material</a:t>
            </a:r>
          </a:p>
          <a:p>
            <a:pPr lvl="1"/>
            <a:r>
              <a:rPr lang="en-GB" dirty="0"/>
              <a:t>Tidying references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72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A5280-9640-4EF9-AC69-36D244886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A497C-EBE6-4B48-A85F-51271E81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Don’t pick two new development tools at the same time</a:t>
            </a:r>
          </a:p>
          <a:p>
            <a:pPr lvl="1"/>
            <a:r>
              <a:rPr lang="en-GB" dirty="0"/>
              <a:t>Combination of markdown and </a:t>
            </a:r>
            <a:r>
              <a:rPr lang="en-GB" dirty="0" err="1"/>
              <a:t>github</a:t>
            </a:r>
            <a:r>
              <a:rPr lang="en-GB" dirty="0"/>
              <a:t> proved too much for many on the team</a:t>
            </a:r>
          </a:p>
          <a:p>
            <a:r>
              <a:rPr lang="en-GB" dirty="0"/>
              <a:t>Don’t have high hopes and ambitions for a background task</a:t>
            </a:r>
          </a:p>
          <a:p>
            <a:pPr lvl="1"/>
            <a:r>
              <a:rPr lang="en-GB" dirty="0"/>
              <a:t>3272bis is not high priority for anyone</a:t>
            </a:r>
          </a:p>
          <a:p>
            <a:r>
              <a:rPr lang="en-GB" dirty="0"/>
              <a:t>Don’t appoint a team leader who is not motivated</a:t>
            </a:r>
          </a:p>
          <a:p>
            <a:pPr lvl="1"/>
            <a:r>
              <a:rPr lang="en-GB" dirty="0"/>
              <a:t>Plenty of other priorities including some that pay money</a:t>
            </a:r>
          </a:p>
          <a:p>
            <a:r>
              <a:rPr lang="en-GB" dirty="0"/>
              <a:t>When you have a large team you all wait for someone else to work</a:t>
            </a:r>
          </a:p>
          <a:p>
            <a:r>
              <a:rPr lang="en-GB" dirty="0"/>
              <a:t>Do manage through techniques other than public humiliation</a:t>
            </a:r>
          </a:p>
          <a:p>
            <a:pPr lvl="1"/>
            <a:r>
              <a:rPr lang="en-GB" dirty="0"/>
              <a:t>Well, having to stand up at an IETF meeting </a:t>
            </a:r>
            <a:r>
              <a:rPr lang="en-GB" b="1" i="1" u="sng" dirty="0"/>
              <a:t>is</a:t>
            </a:r>
            <a:r>
              <a:rPr lang="en-GB" dirty="0"/>
              <a:t> motivational</a:t>
            </a:r>
          </a:p>
          <a:p>
            <a:pPr lvl="1"/>
            <a:r>
              <a:rPr lang="en-GB" dirty="0"/>
              <a:t>Might be worth the chairs nagging a bit more</a:t>
            </a:r>
          </a:p>
        </p:txBody>
      </p:sp>
    </p:spTree>
    <p:extLst>
      <p:ext uri="{BB962C8B-B14F-4D97-AF65-F5344CB8AC3E}">
        <p14:creationId xmlns:p14="http://schemas.microsoft.com/office/powerpoint/2010/main" val="2063132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6AEF8-2CDC-469D-A8F5-23EE4CF62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A681C-3B57-4139-8129-CD50A20AC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927"/>
            <a:ext cx="10515600" cy="478203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draft-dt-teas-rfc3272bis</a:t>
            </a:r>
          </a:p>
          <a:p>
            <a:pPr lvl="1"/>
            <a:r>
              <a:rPr lang="en-GB" dirty="0"/>
              <a:t>Posted and updated (current version is -01)</a:t>
            </a:r>
          </a:p>
          <a:p>
            <a:pPr lvl="1"/>
            <a:r>
              <a:rPr lang="en-GB" dirty="0"/>
              <a:t>All of RFC 3272 brought into up-to-date format</a:t>
            </a:r>
          </a:p>
          <a:p>
            <a:pPr lvl="1"/>
            <a:r>
              <a:rPr lang="en-GB" dirty="0"/>
              <a:t>A lot of work on obsolete references</a:t>
            </a:r>
          </a:p>
          <a:p>
            <a:pPr lvl="1"/>
            <a:r>
              <a:rPr lang="en-GB" dirty="0"/>
              <a:t>Some tidying of text</a:t>
            </a:r>
          </a:p>
          <a:p>
            <a:pPr lvl="1"/>
            <a:r>
              <a:rPr lang="en-GB" dirty="0"/>
              <a:t>Some new text</a:t>
            </a:r>
          </a:p>
          <a:p>
            <a:r>
              <a:rPr lang="en-GB" dirty="0"/>
              <a:t>Needs more work!</a:t>
            </a:r>
          </a:p>
          <a:p>
            <a:pPr lvl="1"/>
            <a:r>
              <a:rPr lang="en-GB" dirty="0"/>
              <a:t>Lots of deletion needed</a:t>
            </a:r>
          </a:p>
          <a:p>
            <a:pPr lvl="2"/>
            <a:r>
              <a:rPr lang="en-GB" dirty="0"/>
              <a:t>30% too long</a:t>
            </a:r>
          </a:p>
          <a:p>
            <a:pPr lvl="2"/>
            <a:r>
              <a:rPr lang="en-GB" dirty="0"/>
              <a:t>Lots of old history and some waffle</a:t>
            </a:r>
          </a:p>
          <a:p>
            <a:pPr lvl="1"/>
            <a:r>
              <a:rPr lang="en-GB" dirty="0"/>
              <a:t>Lots of new sections needed</a:t>
            </a:r>
          </a:p>
          <a:p>
            <a:pPr lvl="2"/>
            <a:r>
              <a:rPr lang="en-GB" dirty="0"/>
              <a:t>New technologies and techniques</a:t>
            </a:r>
          </a:p>
          <a:p>
            <a:pPr lvl="2"/>
            <a:r>
              <a:rPr lang="en-GB" dirty="0"/>
              <a:t>Will mean even more of the old stuff should be deleted</a:t>
            </a:r>
          </a:p>
        </p:txBody>
      </p:sp>
    </p:spTree>
    <p:extLst>
      <p:ext uri="{BB962C8B-B14F-4D97-AF65-F5344CB8AC3E}">
        <p14:creationId xmlns:p14="http://schemas.microsoft.com/office/powerpoint/2010/main" val="3031795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53FC-1DF7-4AAD-9E44-D4662F45C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7655D-D7B9-4D72-B302-7612C4920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Team meeting this week to:</a:t>
            </a:r>
          </a:p>
          <a:p>
            <a:pPr lvl="1"/>
            <a:r>
              <a:rPr lang="en-GB" dirty="0"/>
              <a:t>Do some active edits</a:t>
            </a:r>
          </a:p>
          <a:p>
            <a:pPr lvl="1"/>
            <a:r>
              <a:rPr lang="en-GB" dirty="0"/>
              <a:t>Hand out assignments</a:t>
            </a:r>
          </a:p>
          <a:p>
            <a:r>
              <a:rPr lang="en-GB" dirty="0"/>
              <a:t>The draft is posted so anyone can join in</a:t>
            </a:r>
          </a:p>
          <a:p>
            <a:pPr lvl="1"/>
            <a:r>
              <a:rPr lang="en-GB" dirty="0"/>
              <a:t>Send your suggestions to any of:</a:t>
            </a:r>
          </a:p>
          <a:p>
            <a:pPr lvl="2"/>
            <a:r>
              <a:rPr lang="en-GB" dirty="0"/>
              <a:t>To TEAS list</a:t>
            </a:r>
          </a:p>
          <a:p>
            <a:pPr lvl="2"/>
            <a:r>
              <a:rPr lang="en-GB" dirty="0"/>
              <a:t>To DT list (</a:t>
            </a:r>
            <a:r>
              <a:rPr lang="en-GB" dirty="0">
                <a:hlinkClick r:id="rId2"/>
              </a:rPr>
              <a:t>teas-3272bis-design-team@ietf.org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To Adrian (</a:t>
            </a:r>
            <a:r>
              <a:rPr lang="en-GB" dirty="0">
                <a:hlinkClick r:id="rId3"/>
              </a:rPr>
              <a:t>adrian@olddog.co.uk</a:t>
            </a:r>
            <a:r>
              <a:rPr lang="en-GB" dirty="0"/>
              <a:t>)</a:t>
            </a:r>
          </a:p>
          <a:p>
            <a:r>
              <a:rPr lang="en-GB" dirty="0"/>
              <a:t>Suggest at least one more substantial revision before adoption</a:t>
            </a:r>
          </a:p>
        </p:txBody>
      </p:sp>
    </p:spTree>
    <p:extLst>
      <p:ext uri="{BB962C8B-B14F-4D97-AF65-F5344CB8AC3E}">
        <p14:creationId xmlns:p14="http://schemas.microsoft.com/office/powerpoint/2010/main" val="828899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348</Words>
  <Application>Microsoft Office PowerPoint</Application>
  <PresentationFormat>Widescreen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RFC 3272bis Design Team Status and Progress</vt:lpstr>
      <vt:lpstr>What Are We Doing?</vt:lpstr>
      <vt:lpstr>Lessons Learned</vt:lpstr>
      <vt:lpstr>Status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RFC 3272bis Design Team</dc:title>
  <dc:creator>adrian@olddog.co.uk</dc:creator>
  <cp:lastModifiedBy>Adrian</cp:lastModifiedBy>
  <cp:revision>18</cp:revision>
  <dcterms:created xsi:type="dcterms:W3CDTF">2019-03-15T09:02:42Z</dcterms:created>
  <dcterms:modified xsi:type="dcterms:W3CDTF">2019-11-03T13:55:06Z</dcterms:modified>
</cp:coreProperties>
</file>