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343" r:id="rId3"/>
    <p:sldId id="373" r:id="rId4"/>
    <p:sldId id="367" r:id="rId5"/>
    <p:sldId id="369" r:id="rId6"/>
    <p:sldId id="357" r:id="rId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ufeng Liu" initials="XL" lastIdx="2" clrIdx="0">
    <p:extLst>
      <p:ext uri="{19B8F6BF-5375-455C-9EA6-DF929625EA0E}">
        <p15:presenceInfo xmlns="" xmlns:p15="http://schemas.microsoft.com/office/powerpoint/2012/main" userId="S-1-5-21-1026877112-3113167067-3491039967-13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49" autoAdjust="0"/>
    <p:restoredTop sz="94660" autoAdjust="0"/>
  </p:normalViewPr>
  <p:slideViewPr>
    <p:cSldViewPr snapToGrid="0">
      <p:cViewPr varScale="1">
        <p:scale>
          <a:sx n="65" d="100"/>
          <a:sy n="65" d="100"/>
        </p:scale>
        <p:origin x="-871" y="-6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C0A47-481A-499E-ABFE-FD545BAD4A48}" type="datetimeFigureOut">
              <a:rPr lang="en-US" smtClean="0"/>
              <a:pPr/>
              <a:t>7/10/2018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9EB95-9427-425C-A46B-088399108D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54707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9EB95-9427-425C-A46B-088399108D5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67436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3A287-960A-48EB-912C-B2B7713AEBDA}" type="datetime1">
              <a:rPr lang="en-US" smtClean="0"/>
              <a:pPr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F2E-F157-4664-BD3D-E29640243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98287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217B-C561-435D-9BFF-D0046CFBBB8D}" type="datetime1">
              <a:rPr lang="en-US" smtClean="0"/>
              <a:pPr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F2E-F157-4664-BD3D-E29640243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184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DDD1-36A6-4D3F-9253-60592D468DAA}" type="datetime1">
              <a:rPr lang="en-US" smtClean="0"/>
              <a:pPr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F2E-F157-4664-BD3D-E29640243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30710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4E68-0C39-4467-A60C-E91572ADF576}" type="datetime1">
              <a:rPr lang="en-US" smtClean="0"/>
              <a:pPr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F2E-F157-4664-BD3D-E29640243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4521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FCA5-9752-473D-8A87-764CC7504076}" type="datetime1">
              <a:rPr lang="en-US" smtClean="0"/>
              <a:pPr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F2E-F157-4664-BD3D-E29640243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2399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2624-7A68-4368-9F5B-773E72AD57BF}" type="datetime1">
              <a:rPr lang="en-US" smtClean="0"/>
              <a:pPr/>
              <a:t>7/10/2018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F2E-F157-4664-BD3D-E29640243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06467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2CDA9-378E-42F0-96DE-54D617BD6EBF}" type="datetime1">
              <a:rPr lang="en-US" smtClean="0"/>
              <a:pPr/>
              <a:t>7/10/2018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F2E-F157-4664-BD3D-E29640243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99962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DF6B-C066-4DB1-8FE9-2CE7455D2AFD}" type="datetime1">
              <a:rPr lang="en-US" smtClean="0"/>
              <a:pPr/>
              <a:t>7/10/2018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F2E-F157-4664-BD3D-E29640243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15326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D1C50-25F4-419F-8D9F-E91390F4622D}" type="datetime1">
              <a:rPr lang="en-US" smtClean="0"/>
              <a:pPr/>
              <a:t>7/10/2018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F2E-F157-4664-BD3D-E29640243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12275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6271-BC2F-4360-A6A3-A1C41727A3F2}" type="datetime1">
              <a:rPr lang="en-US" smtClean="0"/>
              <a:pPr/>
              <a:t>7/10/2018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F2E-F157-4664-BD3D-E29640243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49061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301B-82E0-414B-9FEF-CAB03FC7C731}" type="datetime1">
              <a:rPr lang="en-US" smtClean="0"/>
              <a:pPr/>
              <a:t>7/10/2018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F2E-F157-4664-BD3D-E29640243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9214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5DB8B-6E4B-4C9A-8E98-855EA2BF2CA4}" type="datetime1">
              <a:rPr lang="en-US" smtClean="0"/>
              <a:pPr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92F2E-F157-4664-BD3D-E29640243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1877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115" y="136187"/>
            <a:ext cx="7855085" cy="30971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 Topology and Tunnel Modeling for Transport Networks</a:t>
            </a:r>
            <a:r>
              <a:rPr lang="en-US" dirty="0"/>
              <a:t/>
            </a:r>
            <a:br>
              <a:rPr lang="en-US" dirty="0"/>
            </a:br>
            <a:r>
              <a:rPr lang="en-US" sz="1800" b="1" dirty="0" smtClean="0"/>
              <a:t>d</a:t>
            </a:r>
            <a:r>
              <a:rPr lang="en-US" sz="1600" dirty="0" smtClean="0"/>
              <a:t>draft-ietf-teas-te-topo-and-tunnel-modeling-02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700" dirty="0"/>
              <a:t/>
            </a:r>
            <a:br>
              <a:rPr lang="en-US" sz="2700" dirty="0"/>
            </a:br>
            <a:endParaRPr lang="en-US" sz="20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0" y="3035030"/>
            <a:ext cx="9309370" cy="392503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Igor Bryskin (Huawei Technologies)</a:t>
            </a:r>
          </a:p>
          <a:p>
            <a:r>
              <a:rPr lang="en-US" sz="2000" dirty="0" smtClean="0"/>
              <a:t>Xufeng </a:t>
            </a:r>
            <a:r>
              <a:rPr lang="en-US" sz="2000" dirty="0"/>
              <a:t>Liu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(Jabil)</a:t>
            </a:r>
            <a:endParaRPr lang="en-US" sz="2000" dirty="0"/>
          </a:p>
          <a:p>
            <a:r>
              <a:rPr lang="en-US" sz="2000" dirty="0"/>
              <a:t>Vishnu Pavan Beeram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(Juniper Networks)</a:t>
            </a:r>
          </a:p>
          <a:p>
            <a:r>
              <a:rPr lang="en-US" sz="2000" dirty="0" smtClean="0"/>
              <a:t>Tarek </a:t>
            </a:r>
            <a:r>
              <a:rPr lang="en-US" sz="2000" dirty="0"/>
              <a:t>Saad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(Cisco)</a:t>
            </a: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030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9754"/>
            <a:ext cx="9144000" cy="783913"/>
          </a:xfrm>
        </p:spPr>
        <p:txBody>
          <a:bodyPr/>
          <a:lstStyle/>
          <a:p>
            <a:pPr algn="ctr"/>
            <a:r>
              <a:rPr lang="en-US" dirty="0" smtClean="0"/>
              <a:t>Includes: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957" y="1101912"/>
            <a:ext cx="8520913" cy="573433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TE topology modeling constructs and attributes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TE Tunnel modeling constructs and attributes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Use cases explaining use of TE topology and tunnel models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FCD9563-417C-4C34-859E-99CF9B85FB2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6165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Changes from </a:t>
            </a:r>
            <a:r>
              <a:rPr lang="en-US" dirty="0" smtClean="0"/>
              <a:t>IETF101 </a:t>
            </a:r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Draft was adopted as TEAS WG document</a:t>
            </a:r>
          </a:p>
          <a:p>
            <a:r>
              <a:rPr lang="en-US" dirty="0" smtClean="0"/>
              <a:t>Added definitions of multi-domain TE tunneling and TE tunnel/path/connection segments</a:t>
            </a:r>
          </a:p>
          <a:p>
            <a:r>
              <a:rPr lang="en-US" dirty="0" smtClean="0"/>
              <a:t>Addressed TE topology YANG model RFC pre-publication comments</a:t>
            </a:r>
          </a:p>
          <a:p>
            <a:r>
              <a:rPr lang="en-US" dirty="0" smtClean="0"/>
              <a:t>Reflected on</a:t>
            </a:r>
            <a:r>
              <a:rPr lang="en-US" dirty="0" smtClean="0"/>
              <a:t>– and off-line discussions</a:t>
            </a:r>
          </a:p>
          <a:p>
            <a:r>
              <a:rPr lang="en-US" dirty="0" smtClean="0"/>
              <a:t>Editorial </a:t>
            </a:r>
            <a:r>
              <a:rPr lang="en-US" dirty="0" smtClean="0"/>
              <a:t>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F2E-F157-4664-BD3D-E29640243A0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339754"/>
            <a:ext cx="9144000" cy="78391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Multi-domain TE tunneling</a:t>
            </a: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553200" y="63899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CD9563-417C-4C34-859E-99CF9B85FB2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379764"/>
            <a:ext cx="5943600" cy="40984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2F2E-F157-4664-BD3D-E29640243A0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792F2E-F157-4664-BD3D-E29640243A0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55864"/>
            <a:ext cx="9144000" cy="78391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TE Tunnel Components</a:t>
            </a:r>
            <a:endParaRPr lang="en-US" dirty="0"/>
          </a:p>
        </p:txBody>
      </p:sp>
      <p:pic>
        <p:nvPicPr>
          <p:cNvPr id="10" name="Picture 9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798864" y="1334770"/>
            <a:ext cx="5546271" cy="41884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9754"/>
            <a:ext cx="9144000" cy="78391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957" y="1093523"/>
            <a:ext cx="8520913" cy="573433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Aligning with the latest TE topology and tunnel models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Providing missing definitions and </a:t>
            </a:r>
            <a:r>
              <a:rPr lang="en-US" dirty="0" smtClean="0"/>
              <a:t>guidance's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Cooperating with Transport NBI work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Soliciting more contributors and contributions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Soliciting more feedback from WG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FCD9563-417C-4C34-859E-99CF9B85FB2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6165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17051</TotalTime>
  <Words>137</Words>
  <Application>Microsoft Office PowerPoint</Application>
  <PresentationFormat>On-screen Show (4:3)</PresentationFormat>
  <Paragraphs>44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TE Topology and Tunnel Modeling for Transport Networks ddraft-ietf-teas-te-topo-and-tunnel-modeling-02   </vt:lpstr>
      <vt:lpstr>Includes:</vt:lpstr>
      <vt:lpstr>Changes from IETF101 presentation</vt:lpstr>
      <vt:lpstr>Multi-domain TE tunneling</vt:lpstr>
      <vt:lpstr>TE Tunnel Components</vt:lpstr>
      <vt:lpstr>Next steps</vt:lpstr>
    </vt:vector>
  </TitlesOfParts>
  <Company>Juniper Networks,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Vishnu Pavan Beeram</dc:creator>
  <cp:lastModifiedBy>i00759274</cp:lastModifiedBy>
  <cp:revision>652</cp:revision>
  <cp:lastPrinted>2014-02-24T20:38:15Z</cp:lastPrinted>
  <dcterms:created xsi:type="dcterms:W3CDTF">2013-11-03T15:10:44Z</dcterms:created>
  <dcterms:modified xsi:type="dcterms:W3CDTF">2018-07-10T14:13:43Z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1531231023</vt:lpwstr>
  </property>
</Properties>
</file>