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343" r:id="rId3"/>
    <p:sldId id="373" r:id="rId4"/>
    <p:sldId id="357" r:id="rId5"/>
    <p:sldId id="374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ufeng Liu" initials="XL" lastIdx="2" clrIdx="0">
    <p:extLst>
      <p:ext uri="{19B8F6BF-5375-455C-9EA6-DF929625EA0E}">
        <p15:presenceInfo xmlns:p15="http://schemas.microsoft.com/office/powerpoint/2012/main" xmlns="" userId="S-1-5-21-1026877112-3113167067-3491039967-13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49" autoAdjust="0"/>
    <p:restoredTop sz="94660" autoAdjust="0"/>
  </p:normalViewPr>
  <p:slideViewPr>
    <p:cSldViewPr snapToGrid="0">
      <p:cViewPr varScale="1">
        <p:scale>
          <a:sx n="65" d="100"/>
          <a:sy n="65" d="100"/>
        </p:scale>
        <p:origin x="-871" y="-6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C0A47-481A-499E-ABFE-FD545BAD4A48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9EB95-9427-425C-A46B-088399108D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4707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9EB95-9427-425C-A46B-088399108D5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7436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A287-960A-48EB-912C-B2B7713AEBDA}" type="datetime1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F2E-F157-4664-BD3D-E29640243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8287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217B-C561-435D-9BFF-D0046CFBBB8D}" type="datetime1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F2E-F157-4664-BD3D-E29640243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84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DDD1-36A6-4D3F-9253-60592D468DAA}" type="datetime1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F2E-F157-4664-BD3D-E29640243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0710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4E68-0C39-4467-A60C-E91572ADF576}" type="datetime1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F2E-F157-4664-BD3D-E29640243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521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FCA5-9752-473D-8A87-764CC7504076}" type="datetime1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F2E-F157-4664-BD3D-E29640243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399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2624-7A68-4368-9F5B-773E72AD57BF}" type="datetime1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F2E-F157-4664-BD3D-E29640243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6467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2CDA9-378E-42F0-96DE-54D617BD6EBF}" type="datetime1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F2E-F157-4664-BD3D-E29640243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996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DF6B-C066-4DB1-8FE9-2CE7455D2AFD}" type="datetime1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F2E-F157-4664-BD3D-E29640243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532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1C50-25F4-419F-8D9F-E91390F4622D}" type="datetime1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F2E-F157-4664-BD3D-E29640243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227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6271-BC2F-4360-A6A3-A1C41727A3F2}" type="datetime1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F2E-F157-4664-BD3D-E29640243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9061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301B-82E0-414B-9FEF-CAB03FC7C731}" type="datetime1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F2E-F157-4664-BD3D-E29640243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9214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5DB8B-6E4B-4C9A-8E98-855EA2BF2CA4}" type="datetime1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92F2E-F157-4664-BD3D-E29640243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187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503" y="167781"/>
            <a:ext cx="8231697" cy="41225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YANG Model for Steering Client Services To Server Tunnels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1600" dirty="0" smtClean="0"/>
              <a:t>draft-bryskin-teas-service-tunnel-steering-model-00</a:t>
            </a:r>
            <a:br>
              <a:rPr lang="en-US" sz="1600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700" dirty="0"/>
              <a:t/>
            </a:r>
            <a:br>
              <a:rPr lang="en-US" sz="2700" dirty="0"/>
            </a:br>
            <a:endParaRPr lang="en-US" sz="20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0" y="4243046"/>
            <a:ext cx="9309370" cy="392503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Igor Bryskin (Huawei Technologies)</a:t>
            </a:r>
          </a:p>
          <a:p>
            <a:r>
              <a:rPr lang="en-US" sz="2000" dirty="0" smtClean="0"/>
              <a:t>Xufeng </a:t>
            </a:r>
            <a:r>
              <a:rPr lang="en-US" sz="2000" dirty="0"/>
              <a:t>Liu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(Volta Networks)</a:t>
            </a:r>
            <a:endParaRPr lang="en-US" sz="2000" dirty="0"/>
          </a:p>
          <a:p>
            <a:r>
              <a:rPr lang="en-US" sz="2000" dirty="0"/>
              <a:t>Vishnu Pavan Beeram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(Juniper Networks)</a:t>
            </a:r>
          </a:p>
          <a:p>
            <a:r>
              <a:rPr lang="en-US" sz="2000" dirty="0" smtClean="0"/>
              <a:t>Tarek </a:t>
            </a:r>
            <a:r>
              <a:rPr lang="en-US" sz="2000" dirty="0"/>
              <a:t>Saad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(Cisco)</a:t>
            </a: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030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9754"/>
            <a:ext cx="9144000" cy="783913"/>
          </a:xfrm>
        </p:spPr>
        <p:txBody>
          <a:bodyPr/>
          <a:lstStyle/>
          <a:p>
            <a:pPr algn="ctr"/>
            <a:r>
              <a:rPr lang="en-US" dirty="0" smtClean="0"/>
              <a:t>Rationale: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957" y="1101912"/>
            <a:ext cx="8520913" cy="573433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No good universal way to bind tunnels to their </a:t>
            </a:r>
            <a:r>
              <a:rPr lang="en-US" dirty="0" smtClean="0"/>
              <a:t>clients/services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Service-to-tunnel mapping is service specific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Tunnel utilization efficiency and scalability issues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Service to tunnel re-mapping difficulties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FCD9563-417C-4C34-859E-99CF9B85FB2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165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Tunnel pool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Identified by network unique ID</a:t>
            </a:r>
          </a:p>
          <a:p>
            <a:r>
              <a:rPr lang="en-US" dirty="0" smtClean="0"/>
              <a:t>Comprised of tunnels with similar properties  (e.g. fast tunnels)</a:t>
            </a:r>
          </a:p>
          <a:p>
            <a:r>
              <a:rPr lang="en-US" dirty="0" smtClean="0"/>
              <a:t>Managed by service orchestrator via configuring tunnel  types, IDs and references to appropriate tunnel data stores for pool tunnel </a:t>
            </a:r>
            <a:r>
              <a:rPr lang="en-US" dirty="0" smtClean="0"/>
              <a:t>components. </a:t>
            </a:r>
            <a:r>
              <a:rPr lang="en-US" b="1" dirty="0" smtClean="0"/>
              <a:t>All other model nodes are read only </a:t>
            </a:r>
            <a:r>
              <a:rPr lang="en-US" dirty="0" smtClean="0"/>
              <a:t> (redundant network state information)</a:t>
            </a:r>
            <a:endParaRPr lang="en-US" dirty="0" smtClean="0"/>
          </a:p>
          <a:p>
            <a:r>
              <a:rPr lang="en-US" dirty="0" smtClean="0"/>
              <a:t>Services are mapped to tunnel pools via pool IDs</a:t>
            </a:r>
          </a:p>
          <a:p>
            <a:r>
              <a:rPr lang="en-US" dirty="0" smtClean="0"/>
              <a:t>Provides via state information services (and optimally their parameters) that are currently mapped onto the tunnel pool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F2E-F157-4664-BD3D-E29640243A0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9754"/>
            <a:ext cx="9144000" cy="7839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Advantages of service to tunnel pool mapping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957" y="1093523"/>
            <a:ext cx="8520913" cy="573433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Scalability and efficiency of network resource utilization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Automation, transparency  and elasticity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Service to tunnel mapping is decoupled from service definition, tunnels could be shared among multiple services of different types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FCD9563-417C-4C34-859E-99CF9B85FB2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165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Soliciting discussions, comments and contributions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F2E-F157-4664-BD3D-E29640243A0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17180</TotalTime>
  <Words>198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Basic YANG Model for Steering Client Services To Server Tunnels  draft-bryskin-teas-service-tunnel-steering-model-00    </vt:lpstr>
      <vt:lpstr>Rationale:</vt:lpstr>
      <vt:lpstr>Tunnel pool</vt:lpstr>
      <vt:lpstr>Advantages of service to tunnel pool mapping approach</vt:lpstr>
      <vt:lpstr>Next steps</vt:lpstr>
    </vt:vector>
  </TitlesOfParts>
  <Company>Juniper Networks,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Vishnu Pavan Beeram</dc:creator>
  <cp:lastModifiedBy>i00759274</cp:lastModifiedBy>
  <cp:revision>667</cp:revision>
  <cp:lastPrinted>2014-02-24T20:38:15Z</cp:lastPrinted>
  <dcterms:created xsi:type="dcterms:W3CDTF">2013-11-03T15:10:44Z</dcterms:created>
  <dcterms:modified xsi:type="dcterms:W3CDTF">2018-10-29T17:51:28Z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1540835193</vt:lpwstr>
  </property>
</Properties>
</file>